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98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21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40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02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3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1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4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4A7A-47DE-4406-9979-01BA12AB243E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1C8D-90F3-4351-81AD-94EC5128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4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Não </a:t>
            </a:r>
            <a:r>
              <a:rPr lang="pt-BR" dirty="0" err="1" smtClean="0"/>
              <a:t>dfvikxhfgçr</a:t>
            </a:r>
            <a:r>
              <a:rPr lang="pt-BR" dirty="0" smtClean="0"/>
              <a:t> </a:t>
            </a:r>
            <a:r>
              <a:rPr lang="pt-BR" dirty="0" err="1" smtClean="0"/>
              <a:t>eivjgicftçh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Gvh</a:t>
            </a:r>
            <a:r>
              <a:rPr lang="pt-BR" dirty="0" smtClean="0"/>
              <a:t> j </a:t>
            </a:r>
            <a:r>
              <a:rPr lang="pt-BR" dirty="0" err="1" smtClean="0"/>
              <a:t>mfccn</a:t>
            </a:r>
            <a:r>
              <a:rPr lang="pt-BR" dirty="0" smtClean="0"/>
              <a:t>  </a:t>
            </a:r>
            <a:r>
              <a:rPr lang="pt-BR" dirty="0" err="1" smtClean="0"/>
              <a:t>hfb</a:t>
            </a:r>
            <a:r>
              <a:rPr lang="pt-BR" dirty="0" smtClean="0"/>
              <a:t> 5 </a:t>
            </a:r>
            <a:r>
              <a:rPr lang="pt-BR" dirty="0" err="1" smtClean="0"/>
              <a:t>dtgyyysz</a:t>
            </a:r>
            <a:r>
              <a:rPr lang="pt-BR" dirty="0" smtClean="0"/>
              <a:t> </a:t>
            </a:r>
            <a:r>
              <a:rPr lang="pt-BR" dirty="0" err="1" smtClean="0"/>
              <a:t>fy</a:t>
            </a:r>
            <a:r>
              <a:rPr lang="pt-BR" dirty="0" smtClean="0"/>
              <a:t> ,</a:t>
            </a:r>
            <a:r>
              <a:rPr lang="pt-BR" dirty="0" err="1" smtClean="0"/>
              <a:t>likf</a:t>
            </a:r>
            <a:endParaRPr lang="pt-BR" dirty="0" smtClean="0"/>
          </a:p>
          <a:p>
            <a:r>
              <a:rPr lang="pt-BR" dirty="0" err="1" smtClean="0"/>
              <a:t>Guxfkiugvhkiruh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Uhgn</a:t>
            </a:r>
            <a:r>
              <a:rPr lang="pt-BR" dirty="0" smtClean="0"/>
              <a:t> </a:t>
            </a:r>
            <a:r>
              <a:rPr lang="pt-BR" dirty="0" err="1" smtClean="0"/>
              <a:t>kleuehikuehikuzhrçikh</a:t>
            </a:r>
            <a:r>
              <a:rPr lang="pt-BR" dirty="0" smtClean="0"/>
              <a:t>  wh </a:t>
            </a:r>
            <a:r>
              <a:rPr lang="pt-BR" dirty="0" err="1" smtClean="0"/>
              <a:t>zikeuhni</a:t>
            </a:r>
            <a:r>
              <a:rPr lang="pt-BR" dirty="0" smtClean="0"/>
              <a:t> i </a:t>
            </a:r>
            <a:r>
              <a:rPr lang="pt-BR" dirty="0" err="1" smtClean="0"/>
              <a:t>iri~ihh</a:t>
            </a:r>
            <a:r>
              <a:rPr lang="pt-BR" dirty="0" smtClean="0"/>
              <a:t> </a:t>
            </a:r>
            <a:r>
              <a:rPr lang="pt-BR" smtClean="0"/>
              <a:t>slihgvh;çxdrgj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266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Não dfvikxhfgçr eivjgicftçh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Não dfvikxhfgçr eivjgicftçh </dc:title>
  <dc:creator>User</dc:creator>
  <cp:lastModifiedBy>User</cp:lastModifiedBy>
  <cp:revision>1</cp:revision>
  <dcterms:created xsi:type="dcterms:W3CDTF">2022-02-10T17:20:50Z</dcterms:created>
  <dcterms:modified xsi:type="dcterms:W3CDTF">2022-02-10T17:21:34Z</dcterms:modified>
</cp:coreProperties>
</file>