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64" r:id="rId7"/>
    <p:sldId id="258" r:id="rId8"/>
    <p:sldId id="259" r:id="rId9"/>
    <p:sldId id="265" r:id="rId10"/>
    <p:sldId id="260" r:id="rId11"/>
    <p:sldId id="261" r:id="rId12"/>
    <p:sldId id="262" r:id="rId13"/>
    <p:sldId id="263" r:id="rId14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5524879-6C02-4861-B9F4-CF261512D977}" v="15" dt="2023-04-27T17:53:54.0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9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216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9697A1-C599-3327-B4D1-CE2BA77BA4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10E1D410-3F08-FC7B-8271-783C13379D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9337105-EC99-00DB-BED8-A3EA5E3A3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E0B77-3657-4069-9A29-69BCA0D4E802}" type="datetimeFigureOut">
              <a:rPr lang="nl-BE" smtClean="0"/>
              <a:t>27/04/2023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66EDA42-589E-A58C-E70D-A152B1D7B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196D326-7499-B2A4-D1E8-FA07B88A0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CC647-9F77-4FA9-B98B-DF3A77815F92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8695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F22E31-81F3-8321-F2BE-59586C1FF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A2036E8F-FC63-DD24-6F52-6E3CC010D8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87F04E8-9816-61BB-9F67-DBD4B407E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E0B77-3657-4069-9A29-69BCA0D4E802}" type="datetimeFigureOut">
              <a:rPr lang="nl-BE" smtClean="0"/>
              <a:t>27/04/2023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F50953C-90F0-125E-BF03-EDA35DA6E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A9F27AB-B5DC-14CC-DA57-FD64FFCF8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CC647-9F77-4FA9-B98B-DF3A77815F92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59395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98E4BA5F-07DF-FBE9-3FCF-9F24B07891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4B1C3DB4-6780-6B9A-A552-BA04EFDC0F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CA0A022-8278-3419-33E4-09246AD0C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E0B77-3657-4069-9A29-69BCA0D4E802}" type="datetimeFigureOut">
              <a:rPr lang="nl-BE" smtClean="0"/>
              <a:t>27/04/2023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8C8E28F-E620-E574-6212-C1BD91E94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9FB8BB7-722F-E021-E8A5-07CEC2E65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CC647-9F77-4FA9-B98B-DF3A77815F92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0447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011608-060F-C7CC-D3FF-5341419E6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5FEE163-C725-3222-A92B-057E50D0A5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00A0FB2-43FE-39EC-DE9D-B0B668DA5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E0B77-3657-4069-9A29-69BCA0D4E802}" type="datetimeFigureOut">
              <a:rPr lang="nl-BE" smtClean="0"/>
              <a:t>27/04/2023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59C2CD6-B66F-CF94-0544-47B24305B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ADFED61-798A-1E91-1A03-0ACC4D4E6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CC647-9F77-4FA9-B98B-DF3A77815F92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51563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A552E9-F1A6-7229-4BE2-5A708DCB4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4DD91E8-E46F-64E9-C04B-53CAB34D81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5C2EA3E-5C91-F06A-996F-DB44EFAC9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E0B77-3657-4069-9A29-69BCA0D4E802}" type="datetimeFigureOut">
              <a:rPr lang="nl-BE" smtClean="0"/>
              <a:t>27/04/2023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CED27FD-E1E3-4C79-7244-294A17FCB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F09106B-0AD7-BBFF-3871-40E9C43D3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CC647-9F77-4FA9-B98B-DF3A77815F92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47449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2AA5B7-7391-4B6C-1712-E52436D43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0827FE8-102B-4445-E3F8-27FFEB39CB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38760FD7-0DE1-691C-890A-27E5E84D57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3618775F-53BF-2595-2ED9-343E2D17B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E0B77-3657-4069-9A29-69BCA0D4E802}" type="datetimeFigureOut">
              <a:rPr lang="nl-BE" smtClean="0"/>
              <a:t>27/04/2023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ADC7DDA4-391B-F6DD-BB84-AE34A9555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F8CA4A38-A28C-DAEE-EF9F-208E2B19B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CC647-9F77-4FA9-B98B-DF3A77815F92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39417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E689CD-86DA-414E-1DD7-B5C3A4FA5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B23DF49-343E-8F44-52AA-E62DD0C9E4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0D656533-99E9-B75F-4DB3-65175B8AB5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EF9406C2-F658-9054-380C-B468D0EC03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7DD119E0-812A-FC52-544C-847168BEA9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E2B41D35-C40B-9B9A-1A65-696EDF4EE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E0B77-3657-4069-9A29-69BCA0D4E802}" type="datetimeFigureOut">
              <a:rPr lang="nl-BE" smtClean="0"/>
              <a:t>27/04/2023</a:t>
            </a:fld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10D57E6C-CA3C-8F80-8841-EA7ED6966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2364D4B1-CC72-E153-9DBA-41128893A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CC647-9F77-4FA9-B98B-DF3A77815F92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03845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93B412-3B00-F412-11BE-08DA8F616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06BCF26B-A4D7-07B4-4030-18188C200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E0B77-3657-4069-9A29-69BCA0D4E802}" type="datetimeFigureOut">
              <a:rPr lang="nl-BE" smtClean="0"/>
              <a:t>27/04/2023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FE43ED6A-1CCA-CCBE-3B65-5EFD2F812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3823EE8E-DA6B-6CA5-FD19-6A477771C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CC647-9F77-4FA9-B98B-DF3A77815F92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66272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90CF1BE3-8AF3-B1F3-9D99-FE86A02E2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E0B77-3657-4069-9A29-69BCA0D4E802}" type="datetimeFigureOut">
              <a:rPr lang="nl-BE" smtClean="0"/>
              <a:t>27/04/2023</a:t>
            </a:fld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92667F43-F303-3A47-3541-151E91729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F2FFEA6B-B407-3581-41FB-ED91C1324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CC647-9F77-4FA9-B98B-DF3A77815F92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11427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811064-8A26-908C-77BC-855C8C448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0CFC92A-47C8-6E02-EA95-9D04A9FFD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14ED3B7B-0564-B0C6-3D2F-79419F7E09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BF767460-0FDF-DFC3-7FCF-CC9502F25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E0B77-3657-4069-9A29-69BCA0D4E802}" type="datetimeFigureOut">
              <a:rPr lang="nl-BE" smtClean="0"/>
              <a:t>27/04/2023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F6E08387-A91A-7595-4752-C910AC726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89E05EB8-EF3B-D331-13AE-53B9E74A6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CC647-9F77-4FA9-B98B-DF3A77815F92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31431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9F1DDB-71DB-1007-E0C9-674B6DAC8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8F83773D-B124-29F0-0FE3-3611EB1703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66A26237-7F7B-31B6-D90E-BAB5D3CF86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E56D1F87-C6DB-89EF-9604-B2977D88A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E0B77-3657-4069-9A29-69BCA0D4E802}" type="datetimeFigureOut">
              <a:rPr lang="nl-BE" smtClean="0"/>
              <a:t>27/04/2023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5D60805F-4987-8362-85F1-DBBEF7278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70F5619-550F-60D4-D3B8-991AC5551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CC647-9F77-4FA9-B98B-DF3A77815F92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59072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9CC60620-FA8D-20C5-2FAD-C4E79C5D0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F9E5682-E131-1C9F-A5A2-27A892FE24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E91C5C9-8071-0C97-03CC-D8D96B0D11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EE0B77-3657-4069-9A29-69BCA0D4E802}" type="datetimeFigureOut">
              <a:rPr lang="nl-BE" smtClean="0"/>
              <a:t>27/04/2023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F9088CC-61EA-A740-12B3-870A6F039B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A7D064C-C35F-9C93-FF0C-CAE6013148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9CC647-9F77-4FA9-B98B-DF3A77815F92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42988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3473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FE30B3-9054-B3C3-4366-D2B056F48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8. Oefeningen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EC44A02-D43B-905F-36E2-4DA0947DCC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Maak een test die test of een postcode bestaat uit 4 karakters.</a:t>
            </a:r>
          </a:p>
          <a:p>
            <a:r>
              <a:rPr lang="nl-BE" dirty="0"/>
              <a:t>Maak een test die controleert of een postcode tussen 1000 en 9999 valt. </a:t>
            </a:r>
          </a:p>
          <a:p>
            <a:r>
              <a:rPr lang="nl-BE" dirty="0"/>
              <a:t>Maak een test volgende emailadressen test op geldigheid (gebruik een theorie)</a:t>
            </a:r>
          </a:p>
          <a:p>
            <a:pPr lvl="1"/>
            <a:r>
              <a:rPr lang="nl-BE" dirty="0"/>
              <a:t>r123456@student.thomasmore.be</a:t>
            </a:r>
          </a:p>
          <a:p>
            <a:pPr lvl="1"/>
            <a:r>
              <a:rPr lang="nl-BE" dirty="0"/>
              <a:t>r123456@student@thomasmore.be</a:t>
            </a:r>
          </a:p>
          <a:p>
            <a:pPr lvl="1"/>
            <a:r>
              <a:rPr lang="nl-BE" dirty="0"/>
              <a:t>r123456@student.be</a:t>
            </a:r>
          </a:p>
          <a:p>
            <a:pPr lvl="1"/>
            <a:r>
              <a:rPr lang="nl-BE" dirty="0"/>
              <a:t>r123456@thomasmore</a:t>
            </a:r>
          </a:p>
          <a:p>
            <a:pPr lvl="1"/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323385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FACD04-DBF7-A919-5A57-379CFD506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1. </a:t>
            </a:r>
            <a:r>
              <a:rPr lang="nl-BE" dirty="0" err="1"/>
              <a:t>Testing</a:t>
            </a:r>
            <a:r>
              <a:rPr lang="nl-BE" dirty="0"/>
              <a:t> - Structuur</a:t>
            </a: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FC3C7C04-2F6B-9490-300F-71BF5E8AEBC0}"/>
              </a:ext>
            </a:extLst>
          </p:cNvPr>
          <p:cNvSpPr txBox="1"/>
          <p:nvPr/>
        </p:nvSpPr>
        <p:spPr>
          <a:xfrm>
            <a:off x="1448203" y="1691472"/>
            <a:ext cx="47108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800" b="1" dirty="0"/>
              <a:t>A			ARRANGE</a:t>
            </a:r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9AE87578-333B-6FDA-75A0-9036260C0E56}"/>
              </a:ext>
            </a:extLst>
          </p:cNvPr>
          <p:cNvSpPr txBox="1"/>
          <p:nvPr/>
        </p:nvSpPr>
        <p:spPr>
          <a:xfrm>
            <a:off x="1448203" y="3244334"/>
            <a:ext cx="47108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800" b="1" dirty="0"/>
              <a:t>A			ACT</a:t>
            </a:r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AD9545E6-56F2-3D2C-2E89-77BC8944D2DD}"/>
              </a:ext>
            </a:extLst>
          </p:cNvPr>
          <p:cNvSpPr txBox="1"/>
          <p:nvPr/>
        </p:nvSpPr>
        <p:spPr>
          <a:xfrm>
            <a:off x="1448203" y="4797196"/>
            <a:ext cx="47108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800" b="1" dirty="0"/>
              <a:t>A			ASSERT</a:t>
            </a:r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B20D8B3A-6975-AD71-B656-23DE7371B858}"/>
              </a:ext>
            </a:extLst>
          </p:cNvPr>
          <p:cNvSpPr txBox="1"/>
          <p:nvPr/>
        </p:nvSpPr>
        <p:spPr>
          <a:xfrm>
            <a:off x="7916449" y="1768416"/>
            <a:ext cx="40709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400" dirty="0"/>
              <a:t>Object &amp; collaborators klaarmaken om te testen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29E35253-8C15-9903-4371-03A190DD51EA}"/>
              </a:ext>
            </a:extLst>
          </p:cNvPr>
          <p:cNvSpPr txBox="1"/>
          <p:nvPr/>
        </p:nvSpPr>
        <p:spPr>
          <a:xfrm>
            <a:off x="7916448" y="3013501"/>
            <a:ext cx="40709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400" dirty="0"/>
              <a:t>Hier wordt het object getest</a:t>
            </a:r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BDB4B1E1-1E8D-ED7B-8C91-76EA06CB2FB1}"/>
              </a:ext>
            </a:extLst>
          </p:cNvPr>
          <p:cNvSpPr txBox="1"/>
          <p:nvPr/>
        </p:nvSpPr>
        <p:spPr>
          <a:xfrm>
            <a:off x="7916447" y="4797196"/>
            <a:ext cx="40709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400" dirty="0" err="1"/>
              <a:t>Assert</a:t>
            </a:r>
            <a:r>
              <a:rPr lang="nl-BE" sz="2400" dirty="0"/>
              <a:t> dat de verwachte waarden zijn uitgekomen</a:t>
            </a:r>
          </a:p>
        </p:txBody>
      </p:sp>
    </p:spTree>
    <p:extLst>
      <p:ext uri="{BB962C8B-B14F-4D97-AF65-F5344CB8AC3E}">
        <p14:creationId xmlns:p14="http://schemas.microsoft.com/office/powerpoint/2010/main" val="3759330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FACD04-DBF7-A919-5A57-379CFD506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2. Unit Test</a:t>
            </a:r>
          </a:p>
        </p:txBody>
      </p:sp>
      <p:grpSp>
        <p:nvGrpSpPr>
          <p:cNvPr id="7" name="Groep 6">
            <a:extLst>
              <a:ext uri="{FF2B5EF4-FFF2-40B4-BE49-F238E27FC236}">
                <a16:creationId xmlns:a16="http://schemas.microsoft.com/office/drawing/2014/main" id="{5E1DD9AC-58C3-0805-5F8A-C5F65D229269}"/>
              </a:ext>
            </a:extLst>
          </p:cNvPr>
          <p:cNvGrpSpPr/>
          <p:nvPr/>
        </p:nvGrpSpPr>
        <p:grpSpPr>
          <a:xfrm>
            <a:off x="3586480" y="1143000"/>
            <a:ext cx="7013836" cy="4983479"/>
            <a:chOff x="5552066" y="594361"/>
            <a:chExt cx="4377690" cy="3718560"/>
          </a:xfrm>
        </p:grpSpPr>
        <p:pic>
          <p:nvPicPr>
            <p:cNvPr id="5" name="Afbeelding 4">
              <a:extLst>
                <a:ext uri="{FF2B5EF4-FFF2-40B4-BE49-F238E27FC236}">
                  <a16:creationId xmlns:a16="http://schemas.microsoft.com/office/drawing/2014/main" id="{C40A1EAB-C701-63BC-D277-A19B03BE54A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81813" t="13449" b="32329"/>
            <a:stretch/>
          </p:blipFill>
          <p:spPr>
            <a:xfrm>
              <a:off x="7712336" y="594361"/>
              <a:ext cx="2217420" cy="3718560"/>
            </a:xfrm>
            <a:prstGeom prst="rect">
              <a:avLst/>
            </a:prstGeom>
          </p:spPr>
        </p:pic>
        <p:pic>
          <p:nvPicPr>
            <p:cNvPr id="6" name="Afbeelding 5">
              <a:extLst>
                <a:ext uri="{FF2B5EF4-FFF2-40B4-BE49-F238E27FC236}">
                  <a16:creationId xmlns:a16="http://schemas.microsoft.com/office/drawing/2014/main" id="{4BA8794F-7532-BEDD-1165-A7E2E922FF5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64118" t="42146" r="17694" b="40187"/>
            <a:stretch/>
          </p:blipFill>
          <p:spPr>
            <a:xfrm>
              <a:off x="5552066" y="2564130"/>
              <a:ext cx="2217420" cy="1211580"/>
            </a:xfrm>
            <a:prstGeom prst="rect">
              <a:avLst/>
            </a:prstGeom>
          </p:spPr>
        </p:pic>
      </p:grpSp>
      <p:sp>
        <p:nvSpPr>
          <p:cNvPr id="8" name="Tekstvak 7">
            <a:extLst>
              <a:ext uri="{FF2B5EF4-FFF2-40B4-BE49-F238E27FC236}">
                <a16:creationId xmlns:a16="http://schemas.microsoft.com/office/drawing/2014/main" id="{FC3C7C04-2F6B-9490-300F-71BF5E8AEBC0}"/>
              </a:ext>
            </a:extLst>
          </p:cNvPr>
          <p:cNvSpPr txBox="1"/>
          <p:nvPr/>
        </p:nvSpPr>
        <p:spPr>
          <a:xfrm>
            <a:off x="1448203" y="1691472"/>
            <a:ext cx="4710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Voeg een nieuw project toe aan je applicatie</a:t>
            </a:r>
          </a:p>
        </p:txBody>
      </p:sp>
    </p:spTree>
    <p:extLst>
      <p:ext uri="{BB962C8B-B14F-4D97-AF65-F5344CB8AC3E}">
        <p14:creationId xmlns:p14="http://schemas.microsoft.com/office/powerpoint/2010/main" val="1180403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DFEBC8-CC1A-4AF7-9548-87DA03F0A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3.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C162E3A-3547-2ECC-58DE-C42F8FBF61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553217" cy="4351338"/>
          </a:xfrm>
        </p:spPr>
        <p:txBody>
          <a:bodyPr/>
          <a:lstStyle/>
          <a:p>
            <a:r>
              <a:rPr lang="nl-BE" dirty="0"/>
              <a:t>Zoek naar ‘test’ en selecteer ‘</a:t>
            </a:r>
            <a:r>
              <a:rPr lang="nl-BE" b="1" dirty="0" err="1"/>
              <a:t>xUnit</a:t>
            </a:r>
            <a:r>
              <a:rPr lang="nl-BE" b="1" dirty="0"/>
              <a:t> Test Project</a:t>
            </a:r>
            <a:r>
              <a:rPr lang="nl-BE" dirty="0"/>
              <a:t>’</a:t>
            </a:r>
          </a:p>
          <a:p>
            <a:r>
              <a:rPr lang="nl-BE" dirty="0"/>
              <a:t>Geef het project een gepaste naam en kies het ‘</a:t>
            </a:r>
            <a:r>
              <a:rPr lang="nl-BE" b="1" dirty="0"/>
              <a:t>.NET </a:t>
            </a:r>
            <a:r>
              <a:rPr lang="nl-BE" b="1" dirty="0" err="1"/>
              <a:t>Core</a:t>
            </a:r>
            <a:r>
              <a:rPr lang="nl-BE" b="1" dirty="0"/>
              <a:t> 3.1’ </a:t>
            </a:r>
            <a:r>
              <a:rPr lang="nl-BE" dirty="0" err="1"/>
              <a:t>framework</a:t>
            </a:r>
            <a:endParaRPr lang="nl-BE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643A3E03-52BE-C7D6-CB61-EAA36AA976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938" t="2222" r="24525" b="37046"/>
          <a:stretch/>
        </p:blipFill>
        <p:spPr>
          <a:xfrm>
            <a:off x="4391417" y="681037"/>
            <a:ext cx="7664805" cy="5181144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E38AD014-3D4C-F7A2-2574-BCD7E56288C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9742" b="80671"/>
          <a:stretch/>
        </p:blipFill>
        <p:spPr>
          <a:xfrm>
            <a:off x="411388" y="5199399"/>
            <a:ext cx="3688995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008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7E3EBE-86F4-EE0D-8D77-3FCB584DF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4. Unit </a:t>
            </a:r>
            <a:r>
              <a:rPr lang="nl-BE" dirty="0" err="1"/>
              <a:t>Testing</a:t>
            </a:r>
            <a:r>
              <a:rPr lang="nl-BE" dirty="0"/>
              <a:t> – [</a:t>
            </a:r>
            <a:r>
              <a:rPr lang="nl-BE" dirty="0" err="1"/>
              <a:t>Fact</a:t>
            </a:r>
            <a:r>
              <a:rPr lang="nl-BE" dirty="0"/>
              <a:t>] Annotatie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03E0A38-53E2-0708-2598-CCD6F00C61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Als het project is aangemaakt krijg </a:t>
            </a:r>
            <a:br>
              <a:rPr lang="nl-BE" dirty="0"/>
            </a:br>
            <a:r>
              <a:rPr lang="nl-BE" dirty="0"/>
              <a:t>volgende </a:t>
            </a:r>
            <a:r>
              <a:rPr lang="nl-BE" dirty="0" err="1"/>
              <a:t>namespace</a:t>
            </a:r>
            <a:r>
              <a:rPr lang="nl-BE" dirty="0"/>
              <a:t>.</a:t>
            </a:r>
          </a:p>
          <a:p>
            <a:r>
              <a:rPr lang="nl-BE" dirty="0">
                <a:solidFill>
                  <a:schemeClr val="accent1">
                    <a:lumMod val="50000"/>
                  </a:schemeClr>
                </a:solidFill>
              </a:rPr>
              <a:t>Public </a:t>
            </a:r>
            <a:r>
              <a:rPr lang="nl-BE" dirty="0" err="1">
                <a:solidFill>
                  <a:schemeClr val="accent1">
                    <a:lumMod val="50000"/>
                  </a:schemeClr>
                </a:solidFill>
              </a:rPr>
              <a:t>void</a:t>
            </a:r>
            <a:r>
              <a:rPr lang="nl-BE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nl-BE" dirty="0">
                <a:solidFill>
                  <a:schemeClr val="accent2">
                    <a:lumMod val="75000"/>
                  </a:schemeClr>
                </a:solidFill>
              </a:rPr>
              <a:t>Test1() </a:t>
            </a:r>
            <a:r>
              <a:rPr lang="nl-BE" dirty="0"/>
              <a:t>lijkt op een </a:t>
            </a:r>
            <a:br>
              <a:rPr lang="nl-BE" dirty="0"/>
            </a:br>
            <a:r>
              <a:rPr lang="nl-BE" dirty="0"/>
              <a:t>methode, maar door het </a:t>
            </a:r>
            <a:r>
              <a:rPr lang="nl-BE" b="1" dirty="0">
                <a:solidFill>
                  <a:srgbClr val="00B050"/>
                </a:solidFill>
              </a:rPr>
              <a:t>[</a:t>
            </a:r>
            <a:r>
              <a:rPr lang="nl-BE" b="1" dirty="0" err="1">
                <a:solidFill>
                  <a:srgbClr val="00B050"/>
                </a:solidFill>
              </a:rPr>
              <a:t>Fact</a:t>
            </a:r>
            <a:r>
              <a:rPr lang="nl-BE" b="1" dirty="0">
                <a:solidFill>
                  <a:srgbClr val="00B050"/>
                </a:solidFill>
              </a:rPr>
              <a:t>] </a:t>
            </a:r>
            <a:br>
              <a:rPr lang="nl-BE" dirty="0"/>
            </a:br>
            <a:r>
              <a:rPr lang="nl-BE" dirty="0"/>
              <a:t>annotatie weet de compiler dat het</a:t>
            </a:r>
            <a:br>
              <a:rPr lang="nl-BE" dirty="0"/>
            </a:br>
            <a:r>
              <a:rPr lang="nl-BE" dirty="0"/>
              <a:t>om een test gaat.</a:t>
            </a: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B09EEDE9-EDBD-3F22-92B0-ADCF5FE8C9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88" t="7582" r="76765" b="62091"/>
          <a:stretch/>
        </p:blipFill>
        <p:spPr>
          <a:xfrm>
            <a:off x="6795247" y="2079811"/>
            <a:ext cx="4231341" cy="409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583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D288847-46B1-971A-C1F0-52F2DB6215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60A61CBD-C30B-246C-E695-EA20BC3EA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nl-BE" dirty="0"/>
              <a:t>4. Unit </a:t>
            </a:r>
            <a:r>
              <a:rPr lang="nl-BE" dirty="0" err="1"/>
              <a:t>Testing</a:t>
            </a:r>
            <a:r>
              <a:rPr lang="nl-BE" dirty="0"/>
              <a:t> – [</a:t>
            </a:r>
            <a:r>
              <a:rPr lang="nl-BE" dirty="0" err="1"/>
              <a:t>Fact</a:t>
            </a:r>
            <a:r>
              <a:rPr lang="nl-BE" dirty="0"/>
              <a:t>] Annotatie</a:t>
            </a:r>
          </a:p>
        </p:txBody>
      </p:sp>
    </p:spTree>
    <p:extLst>
      <p:ext uri="{BB962C8B-B14F-4D97-AF65-F5344CB8AC3E}">
        <p14:creationId xmlns:p14="http://schemas.microsoft.com/office/powerpoint/2010/main" val="2700571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1B5D70-44E8-565E-4345-7288D5B67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5.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F54E690-6CEA-FA56-C950-516C253758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0795"/>
            <a:ext cx="5060576" cy="4351338"/>
          </a:xfrm>
        </p:spPr>
        <p:txBody>
          <a:bodyPr/>
          <a:lstStyle/>
          <a:p>
            <a:r>
              <a:rPr lang="nl-BE" dirty="0"/>
              <a:t>We schrijven een eerste test</a:t>
            </a:r>
            <a:br>
              <a:rPr lang="nl-BE" dirty="0"/>
            </a:br>
            <a:br>
              <a:rPr lang="nl-BE" dirty="0"/>
            </a:br>
            <a:br>
              <a:rPr lang="nl-BE" dirty="0"/>
            </a:br>
            <a:br>
              <a:rPr lang="nl-BE" dirty="0"/>
            </a:br>
            <a:br>
              <a:rPr lang="nl-BE" dirty="0"/>
            </a:br>
            <a:endParaRPr lang="nl-BE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17F908EF-1CFE-A11A-17E1-4DBAD30A9A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29" t="7320" r="76177" b="61569"/>
          <a:stretch/>
        </p:blipFill>
        <p:spPr>
          <a:xfrm>
            <a:off x="838200" y="2475005"/>
            <a:ext cx="4449509" cy="3836895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5767BBFB-7172-31BA-E268-6D233E9806C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916" t="15936" r="69336" b="68940"/>
          <a:stretch/>
        </p:blipFill>
        <p:spPr>
          <a:xfrm>
            <a:off x="6872869" y="2640618"/>
            <a:ext cx="4480931" cy="1752834"/>
          </a:xfrm>
          <a:prstGeom prst="rect">
            <a:avLst/>
          </a:prstGeom>
        </p:spPr>
      </p:pic>
      <p:sp>
        <p:nvSpPr>
          <p:cNvPr id="7" name="Tijdelijke aanduiding voor inhoud 2">
            <a:extLst>
              <a:ext uri="{FF2B5EF4-FFF2-40B4-BE49-F238E27FC236}">
                <a16:creationId xmlns:a16="http://schemas.microsoft.com/office/drawing/2014/main" id="{A0EB0A7C-46B2-D49D-B455-20DAAEF430FD}"/>
              </a:ext>
            </a:extLst>
          </p:cNvPr>
          <p:cNvSpPr txBox="1">
            <a:spLocks/>
          </p:cNvSpPr>
          <p:nvPr/>
        </p:nvSpPr>
        <p:spPr>
          <a:xfrm>
            <a:off x="6544235" y="1730795"/>
            <a:ext cx="480956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dirty="0"/>
              <a:t>Uitvoeren door het blauwe Codelens icoontje.</a:t>
            </a:r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r>
              <a:rPr lang="nl-BE" dirty="0"/>
              <a:t>Snelkoppeling CTRL+R+T</a:t>
            </a:r>
          </a:p>
        </p:txBody>
      </p:sp>
    </p:spTree>
    <p:extLst>
      <p:ext uri="{BB962C8B-B14F-4D97-AF65-F5344CB8AC3E}">
        <p14:creationId xmlns:p14="http://schemas.microsoft.com/office/powerpoint/2010/main" val="7735869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13187B-76D5-56B6-BADF-58C05CAF1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6.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37E3601-F1D5-2F03-45D1-AB424E09B2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7E818630-2882-DA70-A889-BA184A0F7F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4550" y="1471613"/>
            <a:ext cx="7962900" cy="470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6870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148DF1-80BD-E5BA-EA10-8F8CC2E3C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7.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C3F68DCA-8CF4-20A5-1FE2-4986CAFD4D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77" t="8104" r="38383" b="44575"/>
          <a:stretch/>
        </p:blipFill>
        <p:spPr>
          <a:xfrm>
            <a:off x="838200" y="1362636"/>
            <a:ext cx="11167485" cy="5130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252639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1841CDE108FE342820BBE33B20B6F77" ma:contentTypeVersion="10" ma:contentTypeDescription="Een nieuw document maken." ma:contentTypeScope="" ma:versionID="613ce84620f75b33be3f7b0fe630c982">
  <xsd:schema xmlns:xsd="http://www.w3.org/2001/XMLSchema" xmlns:xs="http://www.w3.org/2001/XMLSchema" xmlns:p="http://schemas.microsoft.com/office/2006/metadata/properties" xmlns:ns3="cb9b4a8c-033b-4612-8bd0-ff7898d3836c" xmlns:ns4="998fd441-c0d1-42d3-9507-e94b3fc3f6d8" targetNamespace="http://schemas.microsoft.com/office/2006/metadata/properties" ma:root="true" ma:fieldsID="f6872d1ef5d75d085170c8ba941abe49" ns3:_="" ns4:_="">
    <xsd:import namespace="cb9b4a8c-033b-4612-8bd0-ff7898d3836c"/>
    <xsd:import namespace="998fd441-c0d1-42d3-9507-e94b3fc3f6d8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b9b4a8c-033b-4612-8bd0-ff7898d3836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Hint-hash delen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98fd441-c0d1-42d3-9507-e94b3fc3f6d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_activity" ma:index="17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98fd441-c0d1-42d3-9507-e94b3fc3f6d8" xsi:nil="true"/>
  </documentManagement>
</p:properties>
</file>

<file path=customXml/itemProps1.xml><?xml version="1.0" encoding="utf-8"?>
<ds:datastoreItem xmlns:ds="http://schemas.openxmlformats.org/officeDocument/2006/customXml" ds:itemID="{AA950F10-8063-4B27-81DD-8709DD5AABE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b9b4a8c-033b-4612-8bd0-ff7898d3836c"/>
    <ds:schemaRef ds:uri="998fd441-c0d1-42d3-9507-e94b3fc3f6d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B5BDD65-4208-4C52-9FBE-08ACF1A73E1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A1C6B2C-4A9C-45A2-987E-5B6C9DC1D923}">
  <ds:schemaRefs>
    <ds:schemaRef ds:uri="http://schemas.openxmlformats.org/package/2006/metadata/core-properties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purl.org/dc/dcmitype/"/>
    <ds:schemaRef ds:uri="cb9b4a8c-033b-4612-8bd0-ff7898d3836c"/>
    <ds:schemaRef ds:uri="http://purl.org/dc/elements/1.1/"/>
    <ds:schemaRef ds:uri="http://schemas.microsoft.com/office/2006/metadata/properties"/>
    <ds:schemaRef ds:uri="998fd441-c0d1-42d3-9507-e94b3fc3f6d8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231</Words>
  <Application>Microsoft Office PowerPoint</Application>
  <PresentationFormat>Breedbeeld</PresentationFormat>
  <Paragraphs>35</Paragraphs>
  <Slides>10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10</vt:i4>
      </vt:variant>
    </vt:vector>
  </HeadingPairs>
  <TitlesOfParts>
    <vt:vector size="11" baseType="lpstr">
      <vt:lpstr>Kantoorthema</vt:lpstr>
      <vt:lpstr>PowerPoint-presentatie</vt:lpstr>
      <vt:lpstr>1. Testing - Structuur</vt:lpstr>
      <vt:lpstr>2. Unit Test</vt:lpstr>
      <vt:lpstr>3.</vt:lpstr>
      <vt:lpstr>4. Unit Testing – [Fact] Annotatie</vt:lpstr>
      <vt:lpstr>4. Unit Testing – [Fact] Annotatie</vt:lpstr>
      <vt:lpstr>5.</vt:lpstr>
      <vt:lpstr>6.</vt:lpstr>
      <vt:lpstr>7.</vt:lpstr>
      <vt:lpstr>8. Oefeningen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Bram Gielen</dc:creator>
  <cp:lastModifiedBy>Bram Gielen</cp:lastModifiedBy>
  <cp:revision>3</cp:revision>
  <dcterms:created xsi:type="dcterms:W3CDTF">2023-04-05T12:54:43Z</dcterms:created>
  <dcterms:modified xsi:type="dcterms:W3CDTF">2023-04-27T18:30:00Z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c337be75-dfbb-4261-9834-ac247c7dde13_Enabled">
    <vt:lpwstr>true</vt:lpwstr>
  </property>
  <property fmtid="{D5CDD505-2E9C-101B-9397-08002B2CF9AE}" pid="3" name="MSIP_Label_c337be75-dfbb-4261-9834-ac247c7dde13_SetDate">
    <vt:lpwstr>2023-04-05T18:00:44Z</vt:lpwstr>
  </property>
  <property fmtid="{D5CDD505-2E9C-101B-9397-08002B2CF9AE}" pid="4" name="MSIP_Label_c337be75-dfbb-4261-9834-ac247c7dde13_Method">
    <vt:lpwstr>Standard</vt:lpwstr>
  </property>
  <property fmtid="{D5CDD505-2E9C-101B-9397-08002B2CF9AE}" pid="5" name="MSIP_Label_c337be75-dfbb-4261-9834-ac247c7dde13_Name">
    <vt:lpwstr>Algemeen</vt:lpwstr>
  </property>
  <property fmtid="{D5CDD505-2E9C-101B-9397-08002B2CF9AE}" pid="6" name="MSIP_Label_c337be75-dfbb-4261-9834-ac247c7dde13_SiteId">
    <vt:lpwstr>77d33cc5-c9b4-4766-95c7-ed5b515e1cce</vt:lpwstr>
  </property>
  <property fmtid="{D5CDD505-2E9C-101B-9397-08002B2CF9AE}" pid="7" name="MSIP_Label_c337be75-dfbb-4261-9834-ac247c7dde13_ActionId">
    <vt:lpwstr>57093e35-4b25-41a4-960d-23d448d6f6a7</vt:lpwstr>
  </property>
  <property fmtid="{D5CDD505-2E9C-101B-9397-08002B2CF9AE}" pid="8" name="MSIP_Label_c337be75-dfbb-4261-9834-ac247c7dde13_ContentBits">
    <vt:lpwstr>0</vt:lpwstr>
  </property>
  <property fmtid="{D5CDD505-2E9C-101B-9397-08002B2CF9AE}" pid="9" name="ContentTypeId">
    <vt:lpwstr>0x01010041841CDE108FE342820BBE33B20B6F77</vt:lpwstr>
  </property>
</Properties>
</file>