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3719220862"/>
              </p:ext>
            </p:extLst>
          </p:nvPr>
        </p:nvGraphicFramePr>
        <p:xfrm>
          <a:off x="533400" y="228600"/>
          <a:ext cx="8610600" cy="571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458"/>
                <a:gridCol w="6035467"/>
                <a:gridCol w="965675"/>
              </a:tblGrid>
              <a:tr h="76690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strings: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690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6690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Fixed-length character string. Maximum 8,000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</a:tr>
              <a:tr h="766903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varchar(n)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Variable-length character string. Maximum 8,000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1323695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varchar(max)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Variable-length character string. Maximum 1,073,741,824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1323695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Variable-length character string. Maximum 2GB of text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533400" y="990600"/>
          <a:ext cx="8229600" cy="440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715000"/>
                <a:gridCol w="914400"/>
              </a:tblGrid>
              <a:tr h="4424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127414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/>
                        <a:t>nchar</a:t>
                      </a:r>
                      <a:r>
                        <a:rPr lang="en-US" sz="2800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Fixed-length Unicode data. Maximum 4,000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</a:tr>
              <a:tr h="1127414"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nvarchar(n)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Variable-length Unicode data. Maximum 4,000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1265092"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nvarchar(max)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Variable-length Unicode data. Maximum 536,870,912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44248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Variable-length Unicode data. Maximum 2GB of text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2829359631"/>
              </p:ext>
            </p:extLst>
          </p:nvPr>
        </p:nvGraphicFramePr>
        <p:xfrm>
          <a:off x="533400" y="228600"/>
          <a:ext cx="8153400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019800"/>
                <a:gridCol w="914400"/>
              </a:tblGrid>
              <a:tr h="43719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Number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from 0 to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 byte</a:t>
                      </a:r>
                    </a:p>
                  </a:txBody>
                  <a:tcPr/>
                </a:tc>
              </a:tr>
              <a:tr h="43719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between -32,768 and 32,767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 bytes</a:t>
                      </a:r>
                    </a:p>
                  </a:txBody>
                  <a:tcPr/>
                </a:tc>
              </a:tr>
              <a:tr h="75460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between -2,147,483,648 and 2,147,483,647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 bytes</a:t>
                      </a:r>
                    </a:p>
                  </a:txBody>
                  <a:tcPr/>
                </a:tc>
              </a:tr>
              <a:tr h="69701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whole numbers between -9,223,372,036,854,775,808 and 9,223,372,036,854,775,807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 bytes</a:t>
                      </a:r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dirty="0"/>
                        <a:t>data from -922,337,203,685,477.5808 to 922,337,203,685,477.5807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 bytes</a:t>
                      </a:r>
                    </a:p>
                  </a:txBody>
                  <a:tcPr/>
                </a:tc>
              </a:tr>
              <a:tr h="107801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Floating precision number data from -1.79E + 308 to 1.79E + 308. The n parameter indicates whether the field should hold 4 or 8 bytes. float(24) holds a 4-byte field and float(53) holds an 8-byte field. Default value of n is 53.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or 8 bytes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457200" y="228600"/>
          <a:ext cx="8382000" cy="667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331"/>
                <a:gridCol w="6082469"/>
                <a:gridCol w="838200"/>
              </a:tblGrid>
              <a:tr h="37438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Number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38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2800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Floating precision number data from -3.40E + 38 to 3.40E + 38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</a:tr>
              <a:tr h="251201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decimal(</a:t>
                      </a:r>
                      <a:r>
                        <a:rPr lang="en-US" dirty="0" err="1"/>
                        <a:t>p,s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 precision and scale numbers. Allows numbers from -10^38 +1 to 10^38 –1.</a:t>
                      </a:r>
                    </a:p>
                    <a:p>
                      <a:pPr algn="l"/>
                      <a:r>
                        <a:rPr lang="en-US"/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/>
                      <a:r>
                        <a:rPr lang="en-US"/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5-17 bytes</a:t>
                      </a:r>
                    </a:p>
                  </a:txBody>
                  <a:tcPr/>
                </a:tc>
              </a:tr>
              <a:tr h="251201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numeric(</a:t>
                      </a:r>
                      <a:r>
                        <a:rPr lang="en-US" dirty="0" err="1"/>
                        <a:t>p,s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 precision and scale numbers. Allows numbers from -10^38 +1 to 10^38 –1.</a:t>
                      </a:r>
                    </a:p>
                    <a:p>
                      <a:pPr algn="l"/>
                      <a:r>
                        <a:rPr lang="en-US"/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/>
                      <a:r>
                        <a:rPr lang="en-US"/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5-17 bytes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533400" y="228600"/>
          <a:ext cx="815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5562600"/>
                <a:gridCol w="91440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Binary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Allows 0, 1, or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binary(n)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Fixed-length binary data. Maximum 8,000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varbinary(n)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Variable-length binary data. Maximum 8,000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varbinary(max)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Variable-length binary data. Maximum 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96000949"/>
              </p:ext>
            </p:extLst>
          </p:nvPr>
        </p:nvGraphicFramePr>
        <p:xfrm>
          <a:off x="609600" y="2667000"/>
          <a:ext cx="8153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15000"/>
                <a:gridCol w="914400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Date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From January 1, 1753 to December 31, 9999 with an accuracy of 3.33 milliseconds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 bytes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 a date only. From January 1, 0001 to December 31, 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bytes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</p:nvPr>
        </p:nvGraphicFramePr>
        <p:xfrm>
          <a:off x="609600" y="1371600"/>
          <a:ext cx="7239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55626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Other data types: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sql_variant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Stores up to 8,000 bytes of data of various data types, except text, ntext, and timestamp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uniqueidentifier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Stores a globally unique identifier (GUID)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Stores XML formatted data. Maximum 2GB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322</TotalTime>
  <Words>546</Words>
  <Application>Microsoft Office PowerPoint</Application>
  <PresentationFormat>On-screen Show 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Santu</cp:lastModifiedBy>
  <cp:revision>19</cp:revision>
  <dcterms:created xsi:type="dcterms:W3CDTF">2006-08-16T00:00:00Z</dcterms:created>
  <dcterms:modified xsi:type="dcterms:W3CDTF">2016-09-06T08:34:23Z</dcterms:modified>
</cp:coreProperties>
</file>