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Constraints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Constraints are used to restrict the type of data that can be saved in a  table.</a:t>
            </a:r>
          </a:p>
          <a:p>
            <a:r>
              <a:rPr lang="en-US" sz="1900" dirty="0" smtClean="0"/>
              <a:t>Constraints can be specified when a table is created (with the CREATE TABLE statement) or after the table is created (with the ALTER TABLE statement).</a:t>
            </a:r>
          </a:p>
          <a:p>
            <a:pPr lvl="1"/>
            <a:r>
              <a:rPr lang="en-US" sz="1900" dirty="0" smtClean="0"/>
              <a:t>NOT NULL</a:t>
            </a:r>
          </a:p>
          <a:p>
            <a:pPr lvl="1"/>
            <a:r>
              <a:rPr lang="en-US" sz="1900" dirty="0" smtClean="0"/>
              <a:t>UNIQUE</a:t>
            </a:r>
          </a:p>
          <a:p>
            <a:pPr lvl="1"/>
            <a:r>
              <a:rPr lang="en-US" sz="1900" dirty="0" smtClean="0"/>
              <a:t>PRIMARY KEY</a:t>
            </a:r>
          </a:p>
          <a:p>
            <a:pPr lvl="1"/>
            <a:r>
              <a:rPr lang="en-US" sz="1900" dirty="0" smtClean="0"/>
              <a:t>FOREIGN KEY</a:t>
            </a:r>
          </a:p>
          <a:p>
            <a:pPr lvl="1"/>
            <a:r>
              <a:rPr lang="en-US" sz="1900" dirty="0" smtClean="0"/>
              <a:t>CHECK</a:t>
            </a:r>
          </a:p>
          <a:p>
            <a:pPr lvl="1"/>
            <a:r>
              <a:rPr lang="en-US" sz="1900" dirty="0" smtClean="0"/>
              <a:t>DEFAULT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NOT NULL:</a:t>
            </a:r>
          </a:p>
          <a:p>
            <a:pPr lvl="1"/>
            <a:r>
              <a:rPr lang="en-US" sz="1800" dirty="0" smtClean="0"/>
              <a:t>The NOT NULL constraint enforces a column to NOT accept NULL values.</a:t>
            </a:r>
          </a:p>
          <a:p>
            <a:pPr lvl="1"/>
            <a:r>
              <a:rPr lang="en-US" sz="1800" dirty="0" smtClean="0"/>
              <a:t>The NOT NULL constraint enforces a field to always contain a value. </a:t>
            </a:r>
          </a:p>
          <a:p>
            <a:pPr lvl="1"/>
            <a:r>
              <a:rPr lang="en-US" sz="1800" dirty="0" smtClean="0"/>
              <a:t>This means that you cannot insert a new record, or update a record without adding a value to this field.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Primary Key:</a:t>
            </a:r>
          </a:p>
          <a:p>
            <a:pPr lvl="1"/>
            <a:r>
              <a:rPr lang="en-US" sz="1800" dirty="0" smtClean="0"/>
              <a:t>The PRIMARY KEY constraint uniquely identifies each record in a database table.</a:t>
            </a:r>
          </a:p>
          <a:p>
            <a:pPr lvl="1"/>
            <a:r>
              <a:rPr lang="en-US" sz="1800" dirty="0" smtClean="0"/>
              <a:t>To uniquely identify a row, Primary key is used.</a:t>
            </a:r>
          </a:p>
          <a:p>
            <a:pPr lvl="1"/>
            <a:r>
              <a:rPr lang="en-US" sz="1800" dirty="0" smtClean="0"/>
              <a:t>Primary Key can not allow duplicate values and null values.</a:t>
            </a:r>
          </a:p>
          <a:p>
            <a:pPr lvl="1"/>
            <a:r>
              <a:rPr lang="en-US" sz="1800" dirty="0" smtClean="0"/>
              <a:t>A table allows only one Primary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UNIQUEKEY:</a:t>
            </a:r>
          </a:p>
          <a:p>
            <a:pPr lvl="1"/>
            <a:r>
              <a:rPr lang="en-US" sz="1800" dirty="0" smtClean="0"/>
              <a:t>The UNIQUE constraint uniquely identifies each record in a database table.</a:t>
            </a:r>
          </a:p>
          <a:p>
            <a:pPr lvl="1"/>
            <a:r>
              <a:rPr lang="en-US" sz="1800" dirty="0" smtClean="0"/>
              <a:t>The UNIQUE and PRIMARY KEY constraints both provide uniqueness for a column or set of columns.</a:t>
            </a:r>
          </a:p>
          <a:p>
            <a:pPr lvl="1"/>
            <a:r>
              <a:rPr lang="en-US" sz="1800" dirty="0" smtClean="0"/>
              <a:t>UNIQUE constraints allow one null value per column.</a:t>
            </a:r>
          </a:p>
          <a:p>
            <a:pPr lvl="1"/>
            <a:r>
              <a:rPr lang="en-US" sz="1800" dirty="0" smtClean="0"/>
              <a:t>A table allows multiple Unique constraints.</a:t>
            </a:r>
          </a:p>
          <a:p>
            <a:pPr lvl="1"/>
            <a:r>
              <a:rPr lang="en-US" sz="1800" dirty="0" smtClean="0"/>
              <a:t>A UNIQUE constraint can be referenced by a FOREIGN KEY constraint.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Foreign Key :</a:t>
            </a:r>
          </a:p>
          <a:p>
            <a:pPr lvl="1"/>
            <a:r>
              <a:rPr lang="en-US" sz="2000" dirty="0" smtClean="0"/>
              <a:t>To make relation between tables we used Foreign key.</a:t>
            </a:r>
          </a:p>
          <a:p>
            <a:pPr lvl="1"/>
            <a:r>
              <a:rPr lang="en-US" sz="2000" dirty="0" smtClean="0"/>
              <a:t>A Foreign key in a table  is referred another table’s primary key.</a:t>
            </a:r>
          </a:p>
          <a:p>
            <a:pPr lvl="1"/>
            <a:r>
              <a:rPr lang="en-US" sz="2000" dirty="0" smtClean="0"/>
              <a:t>A Primary key can be referred by multiple foreign keys from other tables.</a:t>
            </a:r>
          </a:p>
          <a:p>
            <a:pPr lvl="1"/>
            <a:r>
              <a:rPr lang="en-US" sz="2000" dirty="0" smtClean="0"/>
              <a:t>a Foreign key can refer back to the same table but to a different column. This kind of foreign key is known as “self-referencing foreign key”.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CHECK Constraint:</a:t>
            </a:r>
          </a:p>
          <a:p>
            <a:pPr lvl="1"/>
            <a:r>
              <a:rPr lang="en-US" sz="1800" dirty="0" smtClean="0"/>
              <a:t>CHECK constraints limiting the values that are accepted by a column. </a:t>
            </a:r>
          </a:p>
          <a:p>
            <a:pPr lvl="1"/>
            <a:r>
              <a:rPr lang="en-US" sz="1800" dirty="0" smtClean="0"/>
              <a:t>If you define a CHECK constraint on a single column it allows only certain values for this column.</a:t>
            </a:r>
          </a:p>
          <a:p>
            <a:pPr lvl="1"/>
            <a:r>
              <a:rPr lang="en-US" sz="1800" dirty="0" smtClean="0"/>
              <a:t>CHECK constraint get executed when new record is inserted or to update existing record.</a:t>
            </a:r>
          </a:p>
          <a:p>
            <a:pPr lvl="1"/>
            <a:r>
              <a:rPr lang="en-US" sz="1800" dirty="0" smtClean="0"/>
              <a:t>A CHECK constraint returns TRUE when the condition is satisfied  if it is not it returns FALSE</a:t>
            </a:r>
          </a:p>
          <a:p>
            <a:pPr lvl="1"/>
            <a:r>
              <a:rPr lang="en-US" sz="1800" dirty="0" smtClean="0"/>
              <a:t>When CHECK constraint returns TRUE only record inserted or updated.</a:t>
            </a:r>
          </a:p>
          <a:p>
            <a:pPr lvl="1"/>
            <a:r>
              <a:rPr lang="en-US" sz="1800" dirty="0" smtClean="0"/>
              <a:t>You can apply multiple CHECK constraints to a single column.</a:t>
            </a:r>
          </a:p>
          <a:p>
            <a:pPr lvl="1"/>
            <a:r>
              <a:rPr lang="en-US" sz="1800" dirty="0" smtClean="0"/>
              <a:t>You can also apply a single CHECK constraint to multiple columns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DEFAULT Constraint:</a:t>
            </a:r>
          </a:p>
          <a:p>
            <a:pPr lvl="1"/>
            <a:r>
              <a:rPr lang="en-US" sz="2000" dirty="0" smtClean="0"/>
              <a:t>The DEFAULT constraint is used to insert a default value into a column.</a:t>
            </a:r>
          </a:p>
          <a:p>
            <a:pPr lvl="1"/>
            <a:r>
              <a:rPr lang="en-US" sz="2000" dirty="0" smtClean="0"/>
              <a:t>The default value will be added to all new records, if no other value is specified.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</TotalTime>
  <Words>434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Types of Constraints </vt:lpstr>
      <vt:lpstr>Types of Keys</vt:lpstr>
      <vt:lpstr>Types of Keys</vt:lpstr>
      <vt:lpstr>Types of Keys</vt:lpstr>
      <vt:lpstr>Types of Keys</vt:lpstr>
      <vt:lpstr>Types of Keys</vt:lpstr>
      <vt:lpstr>Types of Keys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Keys</dc:title>
  <dc:creator>santuparsi</dc:creator>
  <cp:lastModifiedBy>santu</cp:lastModifiedBy>
  <cp:revision>10</cp:revision>
  <dcterms:created xsi:type="dcterms:W3CDTF">2006-08-16T00:00:00Z</dcterms:created>
  <dcterms:modified xsi:type="dcterms:W3CDTF">2014-08-25T06:59:05Z</dcterms:modified>
</cp:coreProperties>
</file>