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74225" autoAdjust="0"/>
  </p:normalViewPr>
  <p:slideViewPr>
    <p:cSldViewPr>
      <p:cViewPr varScale="1">
        <p:scale>
          <a:sx n="54" d="100"/>
          <a:sy n="54" d="100"/>
        </p:scale>
        <p:origin x="-9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26BB-E790-49F8-83CE-6CC756208D52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57D98-FBBB-46D2-945B-54F689851C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Select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statement is used to get data from a database table.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result is stored in a result table, called the result-set.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Syntax of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SELECT</a:t>
            </a:r>
            <a:r>
              <a:rPr lang="en-US" sz="2000" kern="0" dirty="0" smtClean="0">
                <a:solidFill>
                  <a:srgbClr val="003399"/>
                </a:solidFill>
                <a:latin typeface="Arial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clause</a:t>
            </a:r>
          </a:p>
          <a:p>
            <a:pPr marL="400050"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SELECT field1 [,field2,…,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fieldn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marL="400050"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FROM table1 [,table2,…,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tablem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marL="400050"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[WHERE conditions]</a:t>
            </a:r>
          </a:p>
          <a:p>
            <a:pPr marL="400050"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[GROUP BY field1 [,field2,…,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fieldk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]]</a:t>
            </a:r>
          </a:p>
          <a:p>
            <a:pPr marL="400050"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[HAVING condition]</a:t>
            </a:r>
          </a:p>
          <a:p>
            <a:pPr marL="400050"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[ORDER BY field1 [,field2,…,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fieldl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]]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Like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0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Display employee records name starts between  a and p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*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where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like ‘[a-p]%’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Where name doesn’t starts with a and p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*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where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like ‘[^a-p]%’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*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where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not like ‘[a-p]%’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Display employee records name starts with a or b or s or t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*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where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like ‘[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abst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]%’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Display the _names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*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where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like ‘%\_%’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Note: Use escape option when the string contains meta chars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Select Into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0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Creating a table from another table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Syntax: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Select &lt;</a:t>
            </a:r>
            <a:r>
              <a:rPr lang="en-US" dirty="0" err="1">
                <a:solidFill>
                  <a:srgbClr val="C00000"/>
                </a:solidFill>
              </a:rPr>
              <a:t>colist</a:t>
            </a:r>
            <a:r>
              <a:rPr lang="en-US" dirty="0">
                <a:solidFill>
                  <a:srgbClr val="C00000"/>
                </a:solidFill>
              </a:rPr>
              <a:t>&gt; into &lt;new table&gt; from &lt;old table</a:t>
            </a:r>
            <a:r>
              <a:rPr lang="en-US" dirty="0" smtClean="0">
                <a:solidFill>
                  <a:srgbClr val="C00000"/>
                </a:solidFill>
              </a:rPr>
              <a:t>&gt;  where &lt;condition&gt;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Select * into emp1 from </a:t>
            </a:r>
            <a:r>
              <a:rPr lang="en-US" dirty="0" err="1">
                <a:solidFill>
                  <a:srgbClr val="C00000"/>
                </a:solidFill>
              </a:rPr>
              <a:t>emp</a:t>
            </a:r>
            <a:endParaRPr lang="en-US" dirty="0">
              <a:solidFill>
                <a:srgbClr val="C00000"/>
              </a:solidFill>
            </a:endParaRP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5791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b="1" dirty="0" smtClean="0">
                <a:latin typeface="Berlin Sans FB Demi" pitchFamily="34" charset="0"/>
              </a:rPr>
              <a:t>Order by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0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sz="2000" dirty="0"/>
              <a:t>The ORDER BY keyword is used to sort the result-set by a specified column.</a:t>
            </a:r>
          </a:p>
          <a:p>
            <a:pPr lvl="1"/>
            <a:r>
              <a:rPr lang="en-US" sz="2000" dirty="0"/>
              <a:t>The ORDER BY keyword sorts the records in ascending order by default.</a:t>
            </a:r>
          </a:p>
          <a:p>
            <a:pPr lvl="1"/>
            <a:r>
              <a:rPr lang="en-US" sz="2000" dirty="0"/>
              <a:t>If you want to sort the records in a descending order, you can use the DESC keyword.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52500" y="2438399"/>
            <a:ext cx="7315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ORDER BY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 ASC|DESC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9579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Select 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1.Get All column values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*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table_name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2.Get Specific Column values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column1,column2,…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table_name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3.Get Unique Column values.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DISTINCT (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column_name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)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table_name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4.Get Unique Rows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DISTINCT *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table_name</a:t>
            </a:r>
            <a:endParaRPr lang="en-US" kern="0" dirty="0" smtClean="0">
              <a:solidFill>
                <a:srgbClr val="5F5F5F"/>
              </a:solidFill>
              <a:latin typeface="Arial"/>
            </a:endParaRP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Where Clause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WHERE Clause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WHERE clause is used to extract only those records that fulfill a specified criteria.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/>
            </a:r>
            <a:br>
              <a:rPr lang="en-US" sz="2000" kern="0" dirty="0" smtClean="0">
                <a:solidFill>
                  <a:srgbClr val="5F5F5F"/>
                </a:solidFill>
                <a:latin typeface="Arial"/>
              </a:rPr>
            </a:b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AND &amp; OR Operators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AND operator displays a record if both the first condition and the second condition are true.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OR operator displays a record if either the first condition or the second condition is true.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0" y="2362200"/>
            <a:ext cx="7315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&lt;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 operator value&gt;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AND &amp; OR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AND &amp; OR Operators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AND , OR  logical operators can be used to combine where conditions.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AND operator get  records when both the conditions are true.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OR operator get records if either the first condition or the second condition is true.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3352800"/>
            <a:ext cx="7315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Condition1 and Condition 2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4876800"/>
            <a:ext cx="7315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Condition1 or Condition 2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BETWEEN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Between operator is used to compare column value with range of values[it includes lower &amp; upper values]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Column_name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Between v1 and v2 or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Column_name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not between v1 and v2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Between operator always works with lower limit &amp; upper limit.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3962400"/>
            <a:ext cx="7315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dirty="0" smtClean="0"/>
              <a:t>SELECT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 Between v1 and v2 </a:t>
            </a:r>
          </a:p>
          <a:p>
            <a:pPr lvl="0" algn="ctr"/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IN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 operator is used to compare column value with multiple values.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Syntax: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Column_name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in (v1,v2,v3)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Column_name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not in(v1,v2,v3)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3276600"/>
            <a:ext cx="7315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 in (v1,v2,v3)</a:t>
            </a:r>
          </a:p>
          <a:p>
            <a:pPr algn="ctr"/>
            <a:endParaRPr lang="en-US" sz="2000" dirty="0" smtClean="0"/>
          </a:p>
          <a:p>
            <a:pPr lvl="0" algn="ctr"/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IS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0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Is Operator used to compare column value with null or not null.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*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where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sal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is null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*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where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sal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in not null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3276600"/>
            <a:ext cx="7315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 is null</a:t>
            </a:r>
          </a:p>
          <a:p>
            <a:pPr algn="ctr"/>
            <a:endParaRPr lang="en-US" sz="2000" dirty="0" smtClean="0"/>
          </a:p>
          <a:p>
            <a:pPr lvl="0" algn="ctr"/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Like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0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Like operator is used to compare column value with character patters.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Syntax: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Column like ‘pattern’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Column not  like ‘pattern’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LIKE operator is used with wild card characters to  search for patterns.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pattern consist of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a-z,0-9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Wild cards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%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_ replace exactly one character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[ ] set of characters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Like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0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Display employee records name starts with ‘s’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*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where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like ‘s%’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Display employee records name ends with ‘s‘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*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where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like ‘%s’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Name starts with ‘s’ and end with ‘s’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*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where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like ‘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s%s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’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If ‘s’ contains any place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*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where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like ‘%s%’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Where ‘a’ is the second character in the name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Select * from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emp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where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like ‘_a%’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586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santu</cp:lastModifiedBy>
  <cp:revision>129</cp:revision>
  <dcterms:created xsi:type="dcterms:W3CDTF">2006-08-16T00:00:00Z</dcterms:created>
  <dcterms:modified xsi:type="dcterms:W3CDTF">2014-08-27T10:11:55Z</dcterms:modified>
</cp:coreProperties>
</file>