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38" autoAdjust="0"/>
    <p:restoredTop sz="74225" autoAdjust="0"/>
  </p:normalViewPr>
  <p:slideViewPr>
    <p:cSldViewPr>
      <p:cViewPr varScale="1">
        <p:scale>
          <a:sx n="35" d="100"/>
          <a:sy n="35" d="100"/>
        </p:scale>
        <p:origin x="-157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26BB-E790-49F8-83CE-6CC756208D52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57D98-FBBB-46D2-945B-54F68985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Alias Tables &amp; Alias Columns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Alias table is nothing but a temporary duplicate name for a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table.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Generally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alias tables are used to refer a table multiple times in the Query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e.empno,e.ename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from employee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Alias columns are used to provide columns in the output.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Ex: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dloc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as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deptlocation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 from dept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57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santuparsi</cp:lastModifiedBy>
  <cp:revision>128</cp:revision>
  <dcterms:created xsi:type="dcterms:W3CDTF">2006-08-16T00:00:00Z</dcterms:created>
  <dcterms:modified xsi:type="dcterms:W3CDTF">2013-09-15T14:21:00Z</dcterms:modified>
</cp:coreProperties>
</file>