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3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An operator is a symbol specifying an action that is performed on one or more expressions. The following table lists the operator categories that SQL Server 2008 uses.</a:t>
            </a:r>
          </a:p>
          <a:p>
            <a:pPr lvl="1" algn="just" fontAlgn="t"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Arithmetic Operators</a:t>
            </a:r>
          </a:p>
          <a:p>
            <a:pPr lvl="1" algn="just" fontAlgn="t"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Logical Operators</a:t>
            </a:r>
          </a:p>
          <a:p>
            <a:pPr lvl="1" algn="just" fontAlgn="t"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Assignment Operator</a:t>
            </a:r>
          </a:p>
          <a:p>
            <a:pPr lvl="1" algn="just" fontAlgn="t">
              <a:buFont typeface="Wingdings" pitchFamily="2" charset="2"/>
              <a:buChar char="ü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String Concatenation Operator</a:t>
            </a:r>
          </a:p>
          <a:p>
            <a:pPr lvl="1" algn="just" fontAlgn="t">
              <a:buFont typeface="Wingdings" pitchFamily="2" charset="2"/>
              <a:buChar char="ü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Comparison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Operators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004742" cy="2621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40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209800"/>
            <a:ext cx="8001000" cy="762000"/>
          </a:xfrm>
          <a:prstGeom prst="rect">
            <a:avLst/>
          </a:prstGeom>
          <a:solidFill>
            <a:srgbClr val="E31837"/>
          </a:solidFill>
          <a:ln w="25400" cap="flat" cmpd="sng" algn="ctr">
            <a:solidFill>
              <a:srgbClr val="E318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Select EmpID, Name, Salary*12 “Annual Salary”,  Dept from Employees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8600" y="3276600"/>
            <a:ext cx="8001000" cy="762000"/>
          </a:xfrm>
          <a:prstGeom prst="rect">
            <a:avLst/>
          </a:prstGeom>
          <a:solidFill>
            <a:srgbClr val="E31837"/>
          </a:solidFill>
          <a:ln w="25400" cap="flat" cmpd="sng" algn="ctr">
            <a:solidFill>
              <a:srgbClr val="E318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Select EmpID, Name, Salary-1000 “Revised Salary”,  Dept from Employees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" y="4191000"/>
            <a:ext cx="8001000" cy="762000"/>
          </a:xfrm>
          <a:prstGeom prst="rect">
            <a:avLst/>
          </a:prstGeom>
          <a:solidFill>
            <a:srgbClr val="E31837"/>
          </a:solidFill>
          <a:ln w="25400" cap="flat" cmpd="sng" algn="ctr">
            <a:solidFill>
              <a:srgbClr val="E318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Select EmpID, Name, Salary+2000 “Revised Salary”,  Dept from Employees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600" y="5105400"/>
            <a:ext cx="8001000" cy="762000"/>
          </a:xfrm>
          <a:prstGeom prst="rect">
            <a:avLst/>
          </a:prstGeom>
          <a:solidFill>
            <a:srgbClr val="E31837"/>
          </a:solidFill>
          <a:ln w="25400" cap="flat" cmpd="sng" algn="ctr">
            <a:solidFill>
              <a:srgbClr val="E318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Select EmpID, Name, (Salary*12)/3 “Quarter Salary”,  Dept from Employees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1800" dirty="0"/>
              <a:t>Logical operators test for the truth of some condition and return a </a:t>
            </a:r>
            <a:r>
              <a:rPr lang="en-US" sz="1800" b="1" dirty="0"/>
              <a:t>Boolean</a:t>
            </a:r>
            <a:r>
              <a:rPr lang="en-US" sz="1800" dirty="0"/>
              <a:t> data type with a value of TRUE, FALSE, or UNKNOWN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95" y="2286000"/>
            <a:ext cx="83089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96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>
              <a:buFont typeface="Wingdings" pitchFamily="2" charset="2"/>
              <a:buChar char="§"/>
            </a:pPr>
            <a:r>
              <a:rPr lang="en-US" sz="1800" dirty="0"/>
              <a:t>The equal sign (=) is the only Transact-SQL assignment operator</a:t>
            </a:r>
            <a:r>
              <a:rPr lang="en-US" sz="1800" dirty="0" smtClean="0"/>
              <a:t>.</a:t>
            </a:r>
          </a:p>
          <a:p>
            <a:pPr fontAlgn="t">
              <a:buFont typeface="Wingdings" pitchFamily="2" charset="2"/>
              <a:buChar char="§"/>
            </a:pPr>
            <a:r>
              <a:rPr lang="en-US" sz="18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String Concatenation Operator</a:t>
            </a:r>
            <a:endParaRPr lang="en-US" sz="1800" dirty="0">
              <a:solidFill>
                <a:srgbClr val="C00000"/>
              </a:solidFill>
            </a:endParaRPr>
          </a:p>
          <a:p>
            <a:r>
              <a:rPr lang="en-US" sz="1800" dirty="0"/>
              <a:t>The plus sign (+) is the string concatenation operator that enables string concatenation.</a:t>
            </a:r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4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t">
              <a:buFont typeface="Wingdings" pitchFamily="2" charset="2"/>
              <a:buChar char="§"/>
            </a:pPr>
            <a:r>
              <a:rPr lang="en-US" sz="1800" dirty="0"/>
              <a:t>Comparison operators test whether two expressions are the same. Comparison operators can be used on all expressions except expressions of the text, </a:t>
            </a:r>
            <a:r>
              <a:rPr lang="en-US" sz="1800" dirty="0" err="1"/>
              <a:t>ntext</a:t>
            </a:r>
            <a:r>
              <a:rPr lang="en-US" sz="1800" dirty="0"/>
              <a:t>, or image data types.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7" y="2514599"/>
            <a:ext cx="7931150" cy="376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96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</TotalTime>
  <Words>193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Median</vt:lpstr>
      <vt:lpstr>Types of Operators</vt:lpstr>
      <vt:lpstr>Arithmetic Operators</vt:lpstr>
      <vt:lpstr>Arithmetic Operators</vt:lpstr>
      <vt:lpstr>Logical operators</vt:lpstr>
      <vt:lpstr>Assignment</vt:lpstr>
      <vt:lpstr>Comparison operators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santuparsi</dc:creator>
  <cp:lastModifiedBy>santu</cp:lastModifiedBy>
  <cp:revision>7</cp:revision>
  <dcterms:created xsi:type="dcterms:W3CDTF">2006-08-16T00:00:00Z</dcterms:created>
  <dcterms:modified xsi:type="dcterms:W3CDTF">2014-08-27T11:24:25Z</dcterms:modified>
</cp:coreProperties>
</file>