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SET Operators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set operators that perform operations between two or more input sets.</a:t>
            </a:r>
          </a:p>
          <a:p>
            <a:r>
              <a:rPr lang="en-US" sz="2000" dirty="0" smtClean="0"/>
              <a:t>UNION</a:t>
            </a:r>
          </a:p>
          <a:p>
            <a:r>
              <a:rPr lang="en-US" sz="2000" dirty="0" smtClean="0"/>
              <a:t>UNION ALL</a:t>
            </a:r>
            <a:endParaRPr lang="en-US" sz="2000" dirty="0"/>
          </a:p>
          <a:p>
            <a:r>
              <a:rPr lang="en-US" sz="2000" dirty="0"/>
              <a:t>INTERSECT</a:t>
            </a:r>
          </a:p>
          <a:p>
            <a:r>
              <a:rPr lang="en-US" sz="2000" dirty="0"/>
              <a:t> EXCEPT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UNION Operator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The UNION operator is used to combine the result-set of two or more SELECT statements.</a:t>
            </a:r>
          </a:p>
          <a:p>
            <a:r>
              <a:rPr lang="en-US" sz="1600" dirty="0" smtClean="0"/>
              <a:t> Each SELECT statement within the UNION must have the same number of columns.</a:t>
            </a:r>
          </a:p>
          <a:p>
            <a:r>
              <a:rPr lang="en-US" sz="1600" dirty="0" smtClean="0"/>
              <a:t>The columns must also have similar data types.</a:t>
            </a:r>
          </a:p>
          <a:p>
            <a:r>
              <a:rPr lang="en-US" sz="1600" dirty="0"/>
              <a:t>T</a:t>
            </a:r>
            <a:r>
              <a:rPr lang="en-US" sz="1600" dirty="0" smtClean="0"/>
              <a:t>he columns in each SELECT statement must be in the same order.</a:t>
            </a:r>
          </a:p>
          <a:p>
            <a:r>
              <a:rPr lang="en-US" sz="1600" dirty="0" smtClean="0"/>
              <a:t>It will eliminate duplicate rows from its result set.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0" y="3695700"/>
            <a:ext cx="2724150" cy="15621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838200" y="5257800"/>
            <a:ext cx="66294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SELECT </a:t>
            </a:r>
            <a:r>
              <a:rPr lang="en-US" sz="1600" i="1" dirty="0" err="1" smtClean="0"/>
              <a:t>column_name</a:t>
            </a:r>
            <a:r>
              <a:rPr lang="en-US" sz="1600" i="1" dirty="0" smtClean="0"/>
              <a:t>(s)</a:t>
            </a:r>
            <a:r>
              <a:rPr lang="en-US" sz="1600" dirty="0" smtClean="0"/>
              <a:t> FROM </a:t>
            </a:r>
            <a:r>
              <a:rPr lang="en-US" sz="1600" i="1" dirty="0" smtClean="0"/>
              <a:t>table1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UNION</a:t>
            </a:r>
            <a:br>
              <a:rPr lang="en-US" sz="1600" dirty="0" smtClean="0"/>
            </a:br>
            <a:r>
              <a:rPr lang="en-US" sz="1600" dirty="0" smtClean="0"/>
              <a:t>SELECT </a:t>
            </a:r>
            <a:r>
              <a:rPr lang="en-US" sz="1600" i="1" dirty="0" err="1" smtClean="0"/>
              <a:t>column_name</a:t>
            </a:r>
            <a:r>
              <a:rPr lang="en-US" sz="1600" i="1" dirty="0" smtClean="0"/>
              <a:t>(s)</a:t>
            </a:r>
            <a:r>
              <a:rPr lang="en-US" sz="1600" dirty="0" smtClean="0"/>
              <a:t> FROM </a:t>
            </a:r>
            <a:r>
              <a:rPr lang="en-US" sz="1600" i="1" dirty="0" smtClean="0"/>
              <a:t>table2</a:t>
            </a:r>
            <a:r>
              <a:rPr lang="en-US" sz="1600" dirty="0" smtClean="0"/>
              <a:t>;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UNION ALL Operator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This operation is similar to union, but it shows duplicate rows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33737" y="2324100"/>
            <a:ext cx="2676525" cy="22098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257299" y="4038600"/>
            <a:ext cx="66294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SELECT </a:t>
            </a:r>
            <a:r>
              <a:rPr lang="en-US" sz="1600" i="1" dirty="0" err="1" smtClean="0"/>
              <a:t>column_name</a:t>
            </a:r>
            <a:r>
              <a:rPr lang="en-US" sz="1600" i="1" dirty="0" smtClean="0"/>
              <a:t>(s)</a:t>
            </a:r>
            <a:r>
              <a:rPr lang="en-US" sz="1600" dirty="0" smtClean="0"/>
              <a:t> FROM </a:t>
            </a:r>
            <a:r>
              <a:rPr lang="en-US" sz="1600" i="1" dirty="0" smtClean="0"/>
              <a:t>table1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UNION All</a:t>
            </a:r>
            <a:br>
              <a:rPr lang="en-US" sz="1600" dirty="0" smtClean="0"/>
            </a:br>
            <a:r>
              <a:rPr lang="en-US" sz="1600" dirty="0" smtClean="0"/>
              <a:t>SELECT </a:t>
            </a:r>
            <a:r>
              <a:rPr lang="en-US" sz="1600" i="1" dirty="0" err="1" smtClean="0"/>
              <a:t>column_name</a:t>
            </a:r>
            <a:r>
              <a:rPr lang="en-US" sz="1600" i="1" dirty="0" smtClean="0"/>
              <a:t>(s)</a:t>
            </a:r>
            <a:r>
              <a:rPr lang="en-US" sz="1600" dirty="0" smtClean="0"/>
              <a:t> FROM </a:t>
            </a:r>
            <a:r>
              <a:rPr lang="en-US" sz="1600" i="1" dirty="0" smtClean="0"/>
              <a:t>table2</a:t>
            </a:r>
            <a:r>
              <a:rPr lang="en-US" sz="1600" dirty="0" smtClean="0"/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1233612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Intersect Operator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Intersect Operation is use to combine two select statements, but it only returns the records which are common from both select statements.</a:t>
            </a:r>
          </a:p>
          <a:p>
            <a:r>
              <a:rPr lang="en-US" sz="1600" dirty="0" smtClean="0"/>
              <a:t>In case of Intersect the numbers of columns and data type must be same.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7400" y="2514600"/>
            <a:ext cx="3133725" cy="173355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066800" y="4307032"/>
            <a:ext cx="66294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SELECT </a:t>
            </a:r>
            <a:r>
              <a:rPr lang="en-US" sz="1600" i="1" dirty="0" err="1" smtClean="0"/>
              <a:t>column_name</a:t>
            </a:r>
            <a:r>
              <a:rPr lang="en-US" sz="1600" i="1" dirty="0" smtClean="0"/>
              <a:t>(s)</a:t>
            </a:r>
            <a:r>
              <a:rPr lang="en-US" sz="1600" dirty="0" smtClean="0"/>
              <a:t> FROM </a:t>
            </a:r>
            <a:r>
              <a:rPr lang="en-US" sz="1600" i="1" dirty="0" smtClean="0"/>
              <a:t>table1</a:t>
            </a:r>
            <a:endParaRPr lang="en-US" sz="1600" dirty="0"/>
          </a:p>
          <a:p>
            <a:pPr algn="ctr"/>
            <a:r>
              <a:rPr lang="en-US" sz="1600" dirty="0" smtClean="0"/>
              <a:t>Intersect</a:t>
            </a:r>
            <a:br>
              <a:rPr lang="en-US" sz="1600" dirty="0" smtClean="0"/>
            </a:br>
            <a:r>
              <a:rPr lang="en-US" sz="1600" dirty="0" smtClean="0"/>
              <a:t>SELECT </a:t>
            </a:r>
            <a:r>
              <a:rPr lang="en-US" sz="1600" i="1" dirty="0" err="1" smtClean="0"/>
              <a:t>column_name</a:t>
            </a:r>
            <a:r>
              <a:rPr lang="en-US" sz="1600" i="1" dirty="0" smtClean="0"/>
              <a:t>(s)</a:t>
            </a:r>
            <a:r>
              <a:rPr lang="en-US" sz="1600" dirty="0" smtClean="0"/>
              <a:t> FROM </a:t>
            </a:r>
            <a:r>
              <a:rPr lang="en-US" sz="1600" i="1" dirty="0" smtClean="0"/>
              <a:t>table2</a:t>
            </a:r>
            <a:r>
              <a:rPr lang="en-US" sz="1600" dirty="0" smtClean="0"/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1647192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Except Operator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Except Operation combines two select statements and return only those result which belongs to first set of result.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05000" y="2362200"/>
            <a:ext cx="3800475" cy="211455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066800" y="4267200"/>
            <a:ext cx="66294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SELECT </a:t>
            </a:r>
            <a:r>
              <a:rPr lang="en-US" sz="1600" i="1" dirty="0" err="1" smtClean="0"/>
              <a:t>column_name</a:t>
            </a:r>
            <a:r>
              <a:rPr lang="en-US" sz="1600" i="1" dirty="0" smtClean="0"/>
              <a:t>(s)</a:t>
            </a:r>
            <a:r>
              <a:rPr lang="en-US" sz="1600" dirty="0" smtClean="0"/>
              <a:t> FROM </a:t>
            </a:r>
            <a:r>
              <a:rPr lang="en-US" sz="1600" i="1" dirty="0" smtClean="0"/>
              <a:t>table1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Except</a:t>
            </a:r>
            <a:br>
              <a:rPr lang="en-US" sz="1600" dirty="0" smtClean="0"/>
            </a:br>
            <a:r>
              <a:rPr lang="en-US" sz="1600" dirty="0" smtClean="0"/>
              <a:t>SELECT </a:t>
            </a:r>
            <a:r>
              <a:rPr lang="en-US" sz="1600" i="1" dirty="0" err="1" smtClean="0"/>
              <a:t>column_name</a:t>
            </a:r>
            <a:r>
              <a:rPr lang="en-US" sz="1600" i="1" dirty="0" smtClean="0"/>
              <a:t>(s)</a:t>
            </a:r>
            <a:r>
              <a:rPr lang="en-US" sz="1600" dirty="0" smtClean="0"/>
              <a:t> FROM </a:t>
            </a:r>
            <a:r>
              <a:rPr lang="en-US" sz="1600" i="1" dirty="0" smtClean="0"/>
              <a:t>table2</a:t>
            </a:r>
            <a:r>
              <a:rPr lang="en-US" sz="1600" dirty="0" smtClean="0"/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26789904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89</TotalTime>
  <Words>108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Median</vt:lpstr>
      <vt:lpstr> SET Operators </vt:lpstr>
      <vt:lpstr> UNION Operator </vt:lpstr>
      <vt:lpstr> UNION ALL Operator </vt:lpstr>
      <vt:lpstr> Intersect Operator </vt:lpstr>
      <vt:lpstr> Except Operator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UNION Operator </dc:title>
  <dc:creator>santuparsi</dc:creator>
  <cp:lastModifiedBy>Santu</cp:lastModifiedBy>
  <cp:revision>10</cp:revision>
  <dcterms:created xsi:type="dcterms:W3CDTF">2006-08-16T00:00:00Z</dcterms:created>
  <dcterms:modified xsi:type="dcterms:W3CDTF">2016-09-08T08:45:44Z</dcterms:modified>
</cp:coreProperties>
</file>