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Query is embedded in another Query is called “Sub-Query”</a:t>
            </a:r>
          </a:p>
          <a:p>
            <a:r>
              <a:rPr lang="en-US" sz="2000" dirty="0" smtClean="0"/>
              <a:t>Sub Query consist two Queries, one Query called inner-Query and another Query is called Outer Query</a:t>
            </a:r>
          </a:p>
          <a:p>
            <a:r>
              <a:rPr lang="en-US" sz="2000" dirty="0" smtClean="0"/>
              <a:t>In Sub Queries first inner query is executed then Outer Query</a:t>
            </a:r>
          </a:p>
          <a:p>
            <a:r>
              <a:rPr lang="en-US" sz="2000" dirty="0" smtClean="0"/>
              <a:t>The result of inner Query act as input to Outer Query.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Outer Query can be</a:t>
            </a:r>
          </a:p>
          <a:p>
            <a:pPr lvl="1"/>
            <a:r>
              <a:rPr lang="en-US" sz="2000" dirty="0" smtClean="0"/>
              <a:t>Insert</a:t>
            </a:r>
          </a:p>
          <a:p>
            <a:pPr lvl="1"/>
            <a:r>
              <a:rPr lang="en-US" sz="2000" dirty="0" smtClean="0"/>
              <a:t>Update</a:t>
            </a:r>
          </a:p>
          <a:p>
            <a:pPr lvl="1"/>
            <a:r>
              <a:rPr lang="en-US" sz="2000" dirty="0" smtClean="0"/>
              <a:t>Delete</a:t>
            </a:r>
          </a:p>
          <a:p>
            <a:pPr lvl="1"/>
            <a:r>
              <a:rPr lang="en-US" sz="2000" dirty="0" smtClean="0"/>
              <a:t>Select</a:t>
            </a:r>
          </a:p>
          <a:p>
            <a:r>
              <a:rPr lang="en-US" sz="2000" dirty="0" err="1" smtClean="0"/>
              <a:t>Innter</a:t>
            </a:r>
            <a:r>
              <a:rPr lang="en-US" sz="2000" dirty="0" smtClean="0"/>
              <a:t> Query must be always Select</a:t>
            </a:r>
          </a:p>
          <a:p>
            <a:r>
              <a:rPr lang="en-US" sz="2000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39982" y="4343400"/>
            <a:ext cx="7315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Select &lt;</a:t>
            </a:r>
            <a:r>
              <a:rPr lang="en-US" sz="2400" dirty="0" err="1" smtClean="0">
                <a:solidFill>
                  <a:srgbClr val="C00000"/>
                </a:solidFill>
              </a:rPr>
              <a:t>collist</a:t>
            </a:r>
            <a:r>
              <a:rPr lang="en-US" sz="2400" dirty="0" smtClean="0">
                <a:solidFill>
                  <a:srgbClr val="C00000"/>
                </a:solidFill>
              </a:rPr>
              <a:t>&gt; from &lt;</a:t>
            </a:r>
            <a:r>
              <a:rPr lang="en-US" sz="2400" dirty="0" err="1" smtClean="0">
                <a:solidFill>
                  <a:srgbClr val="C00000"/>
                </a:solidFill>
              </a:rPr>
              <a:t>tablename</a:t>
            </a:r>
            <a:r>
              <a:rPr lang="en-US" sz="2400" dirty="0" smtClean="0">
                <a:solidFill>
                  <a:srgbClr val="C00000"/>
                </a:solidFill>
              </a:rPr>
              <a:t>&gt; 				where </a:t>
            </a:r>
            <a:r>
              <a:rPr lang="en-US" sz="2400" dirty="0" err="1" smtClean="0">
                <a:solidFill>
                  <a:srgbClr val="C00000"/>
                </a:solidFill>
              </a:rPr>
              <a:t>colname</a:t>
            </a:r>
            <a:r>
              <a:rPr lang="en-US" sz="2400" dirty="0" smtClean="0">
                <a:solidFill>
                  <a:srgbClr val="C00000"/>
                </a:solidFill>
              </a:rPr>
              <a:t> operator(select statement)</a:t>
            </a:r>
          </a:p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Types of Sub-Queries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Single row Sub-Query</a:t>
            </a:r>
          </a:p>
          <a:p>
            <a:pPr lvl="1"/>
            <a:r>
              <a:rPr lang="en-US" sz="2000" dirty="0" smtClean="0"/>
              <a:t>If inner Query returns only one value, then the sub Query is called “Single Row Sub Query”</a:t>
            </a:r>
          </a:p>
          <a:p>
            <a:pPr lvl="1"/>
            <a:r>
              <a:rPr lang="en-US" sz="2000" dirty="0" smtClean="0"/>
              <a:t>Op must be “&gt;,&lt;,&gt;=,&lt;=,=,&lt;&gt;”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Multiple Sub-Queries</a:t>
            </a:r>
          </a:p>
          <a:p>
            <a:pPr lvl="1"/>
            <a:r>
              <a:rPr lang="en-US" sz="2000" dirty="0" smtClean="0"/>
              <a:t>If inner Query returns more than one value, then the Sub-Query is called “Multirow Sub-Queries”</a:t>
            </a:r>
          </a:p>
          <a:p>
            <a:pPr lvl="1"/>
            <a:r>
              <a:rPr lang="en-US" sz="2000" dirty="0" smtClean="0"/>
              <a:t>Op must be in, not in,any,all,exist,not exist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Display employee records </a:t>
            </a:r>
            <a:r>
              <a:rPr lang="en-US" sz="2000" dirty="0" err="1" smtClean="0"/>
              <a:t>whos</a:t>
            </a:r>
            <a:r>
              <a:rPr lang="en-US" sz="2000" dirty="0" smtClean="0"/>
              <a:t> </a:t>
            </a:r>
            <a:r>
              <a:rPr lang="en-US" sz="2000" dirty="0" err="1" smtClean="0"/>
              <a:t>deptid</a:t>
            </a:r>
            <a:r>
              <a:rPr lang="en-US" sz="2000" dirty="0" smtClean="0"/>
              <a:t> equal to </a:t>
            </a:r>
            <a:r>
              <a:rPr lang="en-US" sz="2000" dirty="0" err="1" smtClean="0"/>
              <a:t>deptid</a:t>
            </a:r>
            <a:r>
              <a:rPr lang="en-US" sz="2000" dirty="0" smtClean="0"/>
              <a:t> of </a:t>
            </a:r>
            <a:r>
              <a:rPr lang="en-US" sz="2000" dirty="0" err="1" smtClean="0"/>
              <a:t>david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Select * from employee where </a:t>
            </a:r>
            <a:r>
              <a:rPr lang="en-US" sz="2000" dirty="0" err="1" smtClean="0">
                <a:solidFill>
                  <a:srgbClr val="C00000"/>
                </a:solidFill>
              </a:rPr>
              <a:t>deptid</a:t>
            </a:r>
            <a:r>
              <a:rPr lang="en-US" sz="2000" dirty="0" smtClean="0">
                <a:solidFill>
                  <a:srgbClr val="C00000"/>
                </a:solidFill>
              </a:rPr>
              <a:t>=(select </a:t>
            </a:r>
            <a:r>
              <a:rPr lang="en-US" sz="2000" dirty="0" err="1" smtClean="0">
                <a:solidFill>
                  <a:srgbClr val="C00000"/>
                </a:solidFill>
              </a:rPr>
              <a:t>deptid</a:t>
            </a:r>
            <a:r>
              <a:rPr lang="en-US" sz="2000" dirty="0" smtClean="0">
                <a:solidFill>
                  <a:srgbClr val="C00000"/>
                </a:solidFill>
              </a:rPr>
              <a:t> from employee where </a:t>
            </a:r>
            <a:r>
              <a:rPr lang="en-US" sz="2000" dirty="0" err="1" smtClean="0">
                <a:solidFill>
                  <a:srgbClr val="C00000"/>
                </a:solidFill>
              </a:rPr>
              <a:t>ename</a:t>
            </a:r>
            <a:r>
              <a:rPr lang="en-US" sz="2000" dirty="0" smtClean="0">
                <a:solidFill>
                  <a:srgbClr val="C00000"/>
                </a:solidFill>
              </a:rPr>
              <a:t>=‘David’)</a:t>
            </a:r>
          </a:p>
          <a:p>
            <a:r>
              <a:rPr lang="en-US" sz="2000" dirty="0" smtClean="0"/>
              <a:t>Display name of the Employee having max salary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Select </a:t>
            </a:r>
            <a:r>
              <a:rPr lang="en-US" sz="2000" dirty="0" err="1" smtClean="0">
                <a:solidFill>
                  <a:srgbClr val="C00000"/>
                </a:solidFill>
              </a:rPr>
              <a:t>ename</a:t>
            </a:r>
            <a:r>
              <a:rPr lang="en-US" sz="2000" dirty="0" smtClean="0">
                <a:solidFill>
                  <a:srgbClr val="C00000"/>
                </a:solidFill>
              </a:rPr>
              <a:t> from employee where </a:t>
            </a:r>
            <a:r>
              <a:rPr lang="en-US" sz="2000" dirty="0" err="1" smtClean="0">
                <a:solidFill>
                  <a:srgbClr val="C00000"/>
                </a:solidFill>
              </a:rPr>
              <a:t>sal</a:t>
            </a:r>
            <a:r>
              <a:rPr lang="en-US" sz="2000" dirty="0" smtClean="0">
                <a:solidFill>
                  <a:srgbClr val="C00000"/>
                </a:solidFill>
              </a:rPr>
              <a:t>=(select max(</a:t>
            </a:r>
            <a:r>
              <a:rPr lang="en-US" sz="2000" dirty="0" err="1" smtClean="0">
                <a:solidFill>
                  <a:srgbClr val="C00000"/>
                </a:solidFill>
              </a:rPr>
              <a:t>sal</a:t>
            </a:r>
            <a:r>
              <a:rPr lang="en-US" sz="2000" dirty="0" smtClean="0">
                <a:solidFill>
                  <a:srgbClr val="C00000"/>
                </a:solidFill>
              </a:rPr>
              <a:t>) from employee)</a:t>
            </a:r>
          </a:p>
          <a:p>
            <a:r>
              <a:rPr lang="en-US" sz="2000" dirty="0" smtClean="0"/>
              <a:t>Display name of the employee having max experience.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Select </a:t>
            </a:r>
            <a:r>
              <a:rPr lang="en-US" sz="2000" dirty="0" err="1" smtClean="0">
                <a:solidFill>
                  <a:srgbClr val="C00000"/>
                </a:solidFill>
              </a:rPr>
              <a:t>ename</a:t>
            </a:r>
            <a:r>
              <a:rPr lang="en-US" sz="2000" dirty="0" smtClean="0">
                <a:solidFill>
                  <a:srgbClr val="C00000"/>
                </a:solidFill>
              </a:rPr>
              <a:t> from employee where </a:t>
            </a:r>
            <a:r>
              <a:rPr lang="en-US" sz="2000" dirty="0" err="1" smtClean="0">
                <a:solidFill>
                  <a:srgbClr val="C00000"/>
                </a:solidFill>
              </a:rPr>
              <a:t>hiredate</a:t>
            </a:r>
            <a:r>
              <a:rPr lang="en-US" sz="2000" dirty="0" smtClean="0">
                <a:solidFill>
                  <a:srgbClr val="C00000"/>
                </a:solidFill>
              </a:rPr>
              <a:t>=(select min(</a:t>
            </a:r>
            <a:r>
              <a:rPr lang="en-US" sz="2000" dirty="0" err="1" smtClean="0">
                <a:solidFill>
                  <a:srgbClr val="C00000"/>
                </a:solidFill>
              </a:rPr>
              <a:t>hiredate</a:t>
            </a:r>
            <a:r>
              <a:rPr lang="en-US" sz="2000" dirty="0" smtClean="0">
                <a:solidFill>
                  <a:srgbClr val="C00000"/>
                </a:solidFill>
              </a:rPr>
              <a:t>) from employee)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Display employee records </a:t>
            </a:r>
            <a:r>
              <a:rPr lang="en-US" sz="2000" dirty="0" err="1" smtClean="0"/>
              <a:t>whos</a:t>
            </a:r>
            <a:r>
              <a:rPr lang="en-US" sz="2000" dirty="0" smtClean="0"/>
              <a:t> </a:t>
            </a:r>
            <a:r>
              <a:rPr lang="en-US" sz="2000" dirty="0" err="1" smtClean="0"/>
              <a:t>deptid</a:t>
            </a:r>
            <a:r>
              <a:rPr lang="en-US" sz="2000" dirty="0" smtClean="0"/>
              <a:t> is of smith or </a:t>
            </a:r>
            <a:r>
              <a:rPr lang="en-US" sz="2000" dirty="0" err="1" smtClean="0"/>
              <a:t>david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Select * from </a:t>
            </a:r>
            <a:r>
              <a:rPr lang="en-US" sz="2000" dirty="0" err="1" smtClean="0">
                <a:solidFill>
                  <a:srgbClr val="C00000"/>
                </a:solidFill>
              </a:rPr>
              <a:t>emp</a:t>
            </a:r>
            <a:r>
              <a:rPr lang="en-US" sz="2000" dirty="0" smtClean="0">
                <a:solidFill>
                  <a:srgbClr val="C00000"/>
                </a:solidFill>
              </a:rPr>
              <a:t> where </a:t>
            </a:r>
            <a:r>
              <a:rPr lang="en-US" sz="2000" dirty="0" err="1" smtClean="0">
                <a:solidFill>
                  <a:srgbClr val="C00000"/>
                </a:solidFill>
              </a:rPr>
              <a:t>deptid</a:t>
            </a:r>
            <a:r>
              <a:rPr lang="en-US" sz="2000" dirty="0" smtClean="0">
                <a:solidFill>
                  <a:srgbClr val="C00000"/>
                </a:solidFill>
              </a:rPr>
              <a:t> in(select </a:t>
            </a:r>
            <a:r>
              <a:rPr lang="en-US" sz="2000" dirty="0" err="1" smtClean="0">
                <a:solidFill>
                  <a:srgbClr val="C00000"/>
                </a:solidFill>
              </a:rPr>
              <a:t>deptid</a:t>
            </a:r>
            <a:r>
              <a:rPr lang="en-US" sz="2000" dirty="0" smtClean="0">
                <a:solidFill>
                  <a:srgbClr val="C00000"/>
                </a:solidFill>
              </a:rPr>
              <a:t> from employee where </a:t>
            </a:r>
            <a:r>
              <a:rPr lang="en-US" sz="2000" dirty="0" err="1" smtClean="0">
                <a:solidFill>
                  <a:srgbClr val="C00000"/>
                </a:solidFill>
              </a:rPr>
              <a:t>ename</a:t>
            </a:r>
            <a:r>
              <a:rPr lang="en-US" sz="2000" dirty="0" smtClean="0">
                <a:solidFill>
                  <a:srgbClr val="C00000"/>
                </a:solidFill>
              </a:rPr>
              <a:t>=‘</a:t>
            </a:r>
            <a:r>
              <a:rPr lang="en-US" sz="2000" dirty="0" err="1" smtClean="0">
                <a:solidFill>
                  <a:srgbClr val="C00000"/>
                </a:solidFill>
              </a:rPr>
              <a:t>david</a:t>
            </a:r>
            <a:r>
              <a:rPr lang="en-US" sz="2000" dirty="0" smtClean="0">
                <a:solidFill>
                  <a:srgbClr val="C00000"/>
                </a:solidFill>
              </a:rPr>
              <a:t>’ or </a:t>
            </a:r>
            <a:r>
              <a:rPr lang="en-US" sz="2000" dirty="0" err="1" smtClean="0">
                <a:solidFill>
                  <a:srgbClr val="C00000"/>
                </a:solidFill>
              </a:rPr>
              <a:t>ename</a:t>
            </a:r>
            <a:r>
              <a:rPr lang="en-US" sz="2000" dirty="0" smtClean="0">
                <a:solidFill>
                  <a:srgbClr val="C00000"/>
                </a:solidFill>
              </a:rPr>
              <a:t>=‘smith’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140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Sub-Queries with Update Command:</a:t>
            </a:r>
          </a:p>
          <a:p>
            <a:r>
              <a:rPr lang="en-US" sz="2000" dirty="0" smtClean="0"/>
              <a:t>Update the employee salary to max salary whose </a:t>
            </a:r>
            <a:r>
              <a:rPr lang="en-US" sz="2000" dirty="0" err="1" smtClean="0"/>
              <a:t>eno</a:t>
            </a:r>
            <a:r>
              <a:rPr lang="en-US" sz="2000" dirty="0" smtClean="0"/>
              <a:t>=1001</a:t>
            </a:r>
          </a:p>
          <a:p>
            <a:pPr lvl="1"/>
            <a:r>
              <a:rPr lang="en-US" sz="1700" dirty="0" smtClean="0"/>
              <a:t>Update </a:t>
            </a:r>
            <a:r>
              <a:rPr lang="en-US" sz="1700" dirty="0" err="1" smtClean="0"/>
              <a:t>emp</a:t>
            </a:r>
            <a:r>
              <a:rPr lang="en-US" sz="1700" dirty="0" smtClean="0"/>
              <a:t> set </a:t>
            </a:r>
            <a:r>
              <a:rPr lang="en-US" sz="1700" dirty="0" err="1" smtClean="0"/>
              <a:t>sal</a:t>
            </a:r>
            <a:r>
              <a:rPr lang="en-US" sz="1700" dirty="0" smtClean="0"/>
              <a:t>=(select max(</a:t>
            </a:r>
            <a:r>
              <a:rPr lang="en-US" sz="1700" dirty="0" err="1" smtClean="0"/>
              <a:t>sal</a:t>
            </a:r>
            <a:r>
              <a:rPr lang="en-US" sz="1700" dirty="0" smtClean="0"/>
              <a:t>)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) where </a:t>
            </a:r>
            <a:r>
              <a:rPr lang="en-US" sz="1700" dirty="0" err="1" smtClean="0"/>
              <a:t>empno</a:t>
            </a:r>
            <a:r>
              <a:rPr lang="en-US" sz="1700" dirty="0" smtClean="0"/>
              <a:t>=1001</a:t>
            </a:r>
          </a:p>
          <a:p>
            <a:r>
              <a:rPr lang="en-US" sz="2000" dirty="0" smtClean="0"/>
              <a:t>Update the employee salary to max salary of the IT </a:t>
            </a:r>
            <a:r>
              <a:rPr lang="en-US" sz="2000" dirty="0" err="1" smtClean="0"/>
              <a:t>dept</a:t>
            </a:r>
            <a:r>
              <a:rPr lang="en-US" sz="2000" dirty="0" smtClean="0"/>
              <a:t> whose </a:t>
            </a:r>
            <a:r>
              <a:rPr lang="en-US" sz="2000" dirty="0" err="1" smtClean="0"/>
              <a:t>eno</a:t>
            </a:r>
            <a:r>
              <a:rPr lang="en-US" sz="2000" dirty="0" smtClean="0"/>
              <a:t>=1001</a:t>
            </a:r>
          </a:p>
          <a:p>
            <a:pPr lvl="1"/>
            <a:r>
              <a:rPr lang="en-US" sz="1700" dirty="0" smtClean="0"/>
              <a:t>Update </a:t>
            </a:r>
            <a:r>
              <a:rPr lang="en-US" sz="1700" dirty="0" err="1" smtClean="0"/>
              <a:t>emp</a:t>
            </a:r>
            <a:r>
              <a:rPr lang="en-US" sz="1700" dirty="0" smtClean="0"/>
              <a:t> set </a:t>
            </a:r>
            <a:r>
              <a:rPr lang="en-US" sz="1700" dirty="0" err="1" smtClean="0"/>
              <a:t>sal</a:t>
            </a:r>
            <a:r>
              <a:rPr lang="en-US" sz="1700" dirty="0" smtClean="0"/>
              <a:t>=(select max(</a:t>
            </a:r>
            <a:r>
              <a:rPr lang="en-US" sz="1700" dirty="0" err="1" smtClean="0"/>
              <a:t>sal</a:t>
            </a:r>
            <a:r>
              <a:rPr lang="en-US" sz="1700" dirty="0" smtClean="0"/>
              <a:t>)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where did=(select did from </a:t>
            </a:r>
            <a:r>
              <a:rPr lang="en-US" sz="1700" dirty="0" err="1" smtClean="0"/>
              <a:t>dept</a:t>
            </a:r>
            <a:r>
              <a:rPr lang="en-US" sz="1700" dirty="0" smtClean="0"/>
              <a:t> where </a:t>
            </a:r>
            <a:r>
              <a:rPr lang="en-US" sz="1700" dirty="0" err="1" smtClean="0"/>
              <a:t>dname</a:t>
            </a:r>
            <a:r>
              <a:rPr lang="en-US" sz="1700" dirty="0" smtClean="0"/>
              <a:t>=‘information tech’) where </a:t>
            </a:r>
            <a:r>
              <a:rPr lang="en-US" sz="1700" dirty="0" err="1" smtClean="0"/>
              <a:t>eno</a:t>
            </a:r>
            <a:r>
              <a:rPr lang="en-US" sz="1700" dirty="0" smtClean="0"/>
              <a:t>=1001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Sub-Queries with Delete Command:</a:t>
            </a:r>
          </a:p>
          <a:p>
            <a:r>
              <a:rPr lang="en-US" sz="2000" dirty="0" smtClean="0"/>
              <a:t>Delete all employee records whose </a:t>
            </a:r>
            <a:r>
              <a:rPr lang="en-US" sz="2000" dirty="0" err="1" smtClean="0"/>
              <a:t>desig</a:t>
            </a:r>
            <a:r>
              <a:rPr lang="en-US" sz="2000" dirty="0" smtClean="0"/>
              <a:t>=</a:t>
            </a:r>
            <a:r>
              <a:rPr lang="en-US" sz="2000" dirty="0" err="1" smtClean="0"/>
              <a:t>desig</a:t>
            </a:r>
            <a:r>
              <a:rPr lang="en-US" sz="2000" dirty="0" smtClean="0"/>
              <a:t> of </a:t>
            </a:r>
            <a:r>
              <a:rPr lang="en-US" sz="2000" dirty="0" err="1" smtClean="0"/>
              <a:t>david</a:t>
            </a:r>
            <a:endParaRPr lang="en-US" sz="2000" dirty="0" smtClean="0"/>
          </a:p>
          <a:p>
            <a:r>
              <a:rPr lang="en-US" sz="2000" dirty="0" smtClean="0"/>
              <a:t>Delete from employee where </a:t>
            </a:r>
            <a:r>
              <a:rPr lang="en-US" sz="2000" dirty="0" err="1" smtClean="0"/>
              <a:t>desig</a:t>
            </a:r>
            <a:r>
              <a:rPr lang="en-US" sz="2000" dirty="0" smtClean="0"/>
              <a:t>=(select </a:t>
            </a:r>
            <a:r>
              <a:rPr lang="en-US" sz="2000" dirty="0" err="1" smtClean="0"/>
              <a:t>desig</a:t>
            </a:r>
            <a:r>
              <a:rPr lang="en-US" sz="2000" dirty="0" smtClean="0"/>
              <a:t> from </a:t>
            </a:r>
            <a:r>
              <a:rPr lang="en-US" sz="2000" dirty="0" err="1" smtClean="0"/>
              <a:t>emp</a:t>
            </a:r>
            <a:r>
              <a:rPr lang="en-US" sz="2000" dirty="0" smtClean="0"/>
              <a:t> where </a:t>
            </a:r>
            <a:r>
              <a:rPr lang="en-US" sz="2000" dirty="0" err="1" smtClean="0"/>
              <a:t>ename</a:t>
            </a:r>
            <a:r>
              <a:rPr lang="en-US" sz="2000" dirty="0" smtClean="0"/>
              <a:t>=‘</a:t>
            </a:r>
            <a:r>
              <a:rPr lang="en-US" sz="2000" dirty="0" err="1" smtClean="0"/>
              <a:t>david</a:t>
            </a:r>
            <a:r>
              <a:rPr lang="en-US" sz="2000" dirty="0" smtClean="0"/>
              <a:t>’)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628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Co-related Sub-Queries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co-related sub-queries execution starts from outer query, for every record of outer query table inner query executed once.</a:t>
            </a:r>
          </a:p>
          <a:p>
            <a:r>
              <a:rPr lang="en-US" sz="2000" dirty="0" smtClean="0"/>
              <a:t>In Co-related sub-queries inner query also takes value from outer query.</a:t>
            </a:r>
          </a:p>
          <a:p>
            <a:r>
              <a:rPr lang="en-US" sz="2000" dirty="0" smtClean="0"/>
              <a:t>Ex: </a:t>
            </a:r>
            <a:r>
              <a:rPr lang="en-US" sz="2000" dirty="0" smtClean="0"/>
              <a:t>display names of the employees earning max salaries in their dept.</a:t>
            </a:r>
          </a:p>
          <a:p>
            <a:pPr lvl="1"/>
            <a:r>
              <a:rPr lang="en-US" sz="1700" dirty="0" smtClean="0"/>
              <a:t>Select </a:t>
            </a:r>
            <a:r>
              <a:rPr lang="en-US" sz="1700" dirty="0" err="1" smtClean="0"/>
              <a:t>ename,sal,deptno</a:t>
            </a:r>
            <a:r>
              <a:rPr lang="en-US" sz="1700" dirty="0" smtClean="0"/>
              <a:t>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x where </a:t>
            </a:r>
            <a:r>
              <a:rPr lang="en-US" sz="1700" dirty="0" err="1" smtClean="0"/>
              <a:t>x.sal</a:t>
            </a:r>
            <a:r>
              <a:rPr lang="en-US" sz="1700" dirty="0" smtClean="0"/>
              <a:t>=(select max(</a:t>
            </a:r>
            <a:r>
              <a:rPr lang="en-US" sz="1700" dirty="0" err="1" smtClean="0"/>
              <a:t>sal</a:t>
            </a:r>
            <a:r>
              <a:rPr lang="en-US" sz="1700" dirty="0" smtClean="0"/>
              <a:t>)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where </a:t>
            </a:r>
            <a:r>
              <a:rPr lang="en-US" sz="1700" dirty="0" err="1" smtClean="0"/>
              <a:t>deptno</a:t>
            </a:r>
            <a:r>
              <a:rPr lang="en-US" sz="1700" dirty="0" smtClean="0"/>
              <a:t>=</a:t>
            </a:r>
            <a:r>
              <a:rPr lang="en-US" sz="1700" dirty="0" err="1" smtClean="0"/>
              <a:t>x.deptno</a:t>
            </a:r>
            <a:r>
              <a:rPr lang="en-US" sz="1700" dirty="0" smtClean="0"/>
              <a:t>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790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Co-related Sub-Queries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co-related sub-queries ,we can use 2 operators exists</a:t>
            </a:r>
            <a:r>
              <a:rPr lang="en-US" sz="2000" smtClean="0"/>
              <a:t>, Not </a:t>
            </a:r>
            <a:r>
              <a:rPr lang="en-US" sz="2000" dirty="0" smtClean="0"/>
              <a:t>exists</a:t>
            </a:r>
          </a:p>
          <a:p>
            <a:r>
              <a:rPr lang="en-US" sz="2000" dirty="0" smtClean="0"/>
              <a:t>Exists, on exists returns true/false values</a:t>
            </a:r>
          </a:p>
          <a:p>
            <a:r>
              <a:rPr lang="en-US" sz="2000" dirty="0" smtClean="0"/>
              <a:t>Exists returns true, if sub query returns at least one record other wise it returns false.</a:t>
            </a:r>
          </a:p>
          <a:p>
            <a:r>
              <a:rPr lang="en-US" sz="2000" dirty="0" smtClean="0"/>
              <a:t>Exists checks whether record is present in the table or not.</a:t>
            </a:r>
          </a:p>
          <a:p>
            <a:r>
              <a:rPr lang="en-US" sz="2000" dirty="0" smtClean="0"/>
              <a:t>Display department list which are not empty.</a:t>
            </a:r>
          </a:p>
          <a:p>
            <a:pPr lvl="1"/>
            <a:r>
              <a:rPr lang="en-US" sz="1700" dirty="0" smtClean="0"/>
              <a:t>Select * from </a:t>
            </a:r>
            <a:r>
              <a:rPr lang="en-US" sz="1700" dirty="0" err="1" smtClean="0"/>
              <a:t>dept</a:t>
            </a:r>
            <a:r>
              <a:rPr lang="en-US" sz="1700" dirty="0" smtClean="0"/>
              <a:t> d where exists(select *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where </a:t>
            </a:r>
            <a:r>
              <a:rPr lang="en-US" sz="1700" dirty="0" err="1" smtClean="0"/>
              <a:t>deptno</a:t>
            </a:r>
            <a:r>
              <a:rPr lang="en-US" sz="1700" dirty="0" smtClean="0"/>
              <a:t>=</a:t>
            </a:r>
            <a:r>
              <a:rPr lang="en-US" sz="1700" dirty="0" err="1" smtClean="0"/>
              <a:t>d.deptno</a:t>
            </a:r>
            <a:r>
              <a:rPr lang="en-US" sz="1700" dirty="0" smtClean="0"/>
              <a:t>)</a:t>
            </a:r>
          </a:p>
          <a:p>
            <a:r>
              <a:rPr lang="en-US" sz="2000" dirty="0" smtClean="0"/>
              <a:t>Display list of Managers </a:t>
            </a:r>
          </a:p>
          <a:p>
            <a:pPr lvl="1"/>
            <a:r>
              <a:rPr lang="en-US" sz="1700" dirty="0" smtClean="0"/>
              <a:t>Select *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x where exists(select *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where </a:t>
            </a:r>
            <a:r>
              <a:rPr lang="en-US" sz="1700" dirty="0" err="1" smtClean="0"/>
              <a:t>mgr</a:t>
            </a:r>
            <a:r>
              <a:rPr lang="en-US" sz="1700" dirty="0" smtClean="0"/>
              <a:t>=</a:t>
            </a:r>
            <a:r>
              <a:rPr lang="en-US" sz="1700" dirty="0" err="1" smtClean="0"/>
              <a:t>x.empno</a:t>
            </a:r>
            <a:r>
              <a:rPr lang="en-US" sz="1700" dirty="0" smtClean="0"/>
              <a:t>)</a:t>
            </a:r>
          </a:p>
          <a:p>
            <a:r>
              <a:rPr lang="en-US" sz="2000" dirty="0" smtClean="0"/>
              <a:t>Display department which are empty.</a:t>
            </a:r>
          </a:p>
          <a:p>
            <a:pPr lvl="1"/>
            <a:r>
              <a:rPr lang="en-US" sz="1700" dirty="0" smtClean="0"/>
              <a:t>Select * from </a:t>
            </a:r>
            <a:r>
              <a:rPr lang="en-US" sz="1700" dirty="0" err="1" smtClean="0"/>
              <a:t>dept</a:t>
            </a:r>
            <a:r>
              <a:rPr lang="en-US" sz="1700" dirty="0" smtClean="0"/>
              <a:t> d where not exists(select * from </a:t>
            </a:r>
            <a:r>
              <a:rPr lang="en-US" sz="1700" dirty="0" err="1" smtClean="0"/>
              <a:t>emp</a:t>
            </a:r>
            <a:r>
              <a:rPr lang="en-US" sz="1700" dirty="0" smtClean="0"/>
              <a:t> where </a:t>
            </a:r>
            <a:r>
              <a:rPr lang="en-US" sz="1700" dirty="0" err="1" smtClean="0"/>
              <a:t>deptno</a:t>
            </a:r>
            <a:r>
              <a:rPr lang="en-US" sz="1700" dirty="0" smtClean="0"/>
              <a:t>=</a:t>
            </a:r>
            <a:r>
              <a:rPr lang="en-US" sz="1700" dirty="0" err="1" smtClean="0"/>
              <a:t>d.deptno</a:t>
            </a:r>
            <a:r>
              <a:rPr lang="en-US" sz="17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9794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</TotalTime>
  <Words>505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Sub Queries</vt:lpstr>
      <vt:lpstr>Sub Queries</vt:lpstr>
      <vt:lpstr>Sub Queries</vt:lpstr>
      <vt:lpstr>Sub Queries</vt:lpstr>
      <vt:lpstr>Sub Queries</vt:lpstr>
      <vt:lpstr>Slide 6</vt:lpstr>
      <vt:lpstr>Sub Queries</vt:lpstr>
      <vt:lpstr>Co-related Sub-Queries</vt:lpstr>
      <vt:lpstr>Co-related Sub-Queries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santuparsi</dc:creator>
  <cp:lastModifiedBy>Santu</cp:lastModifiedBy>
  <cp:revision>15</cp:revision>
  <dcterms:created xsi:type="dcterms:W3CDTF">2006-08-16T00:00:00Z</dcterms:created>
  <dcterms:modified xsi:type="dcterms:W3CDTF">2016-09-07T11:47:39Z</dcterms:modified>
</cp:coreProperties>
</file>