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1828800"/>
            <a:ext cx="4267200" cy="441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   if(condition)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begin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--------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--------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end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else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begin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Select-case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2362200"/>
            <a:ext cx="5334000" cy="3276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select case expression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when value1 then 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when value2 then 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when value3 then 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else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end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endParaRPr lang="en-US" sz="22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2362200"/>
            <a:ext cx="4267200" cy="3429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while(condition)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begin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-----------------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-----------------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</TotalTime>
  <Words>9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Conditional Statements</vt:lpstr>
      <vt:lpstr>Conditional Statements</vt:lpstr>
      <vt:lpstr>Conditional Statements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santuparsi</dc:creator>
  <cp:lastModifiedBy>santuparsi</cp:lastModifiedBy>
  <cp:revision>6</cp:revision>
  <dcterms:created xsi:type="dcterms:W3CDTF">2006-08-16T00:00:00Z</dcterms:created>
  <dcterms:modified xsi:type="dcterms:W3CDTF">2013-09-17T05:53:49Z</dcterms:modified>
</cp:coreProperties>
</file>