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Stored procedure is a set of pre-compiled T- </a:t>
            </a:r>
            <a:r>
              <a:rPr lang="en-US" sz="2000" dirty="0" err="1" smtClean="0"/>
              <a:t>Sql</a:t>
            </a:r>
            <a:r>
              <a:rPr lang="en-US" sz="2000" dirty="0" smtClean="0"/>
              <a:t> Statements stored on the database server.</a:t>
            </a:r>
          </a:p>
          <a:p>
            <a:r>
              <a:rPr lang="en-US" sz="2000" dirty="0" smtClean="0"/>
              <a:t>Stored procedures are required when we execute a batch[set of </a:t>
            </a:r>
            <a:r>
              <a:rPr lang="en-US" sz="2000" dirty="0" err="1" smtClean="0"/>
              <a:t>sql</a:t>
            </a:r>
            <a:r>
              <a:rPr lang="en-US" sz="2000" dirty="0" smtClean="0"/>
              <a:t>-statements] multiple times.</a:t>
            </a:r>
          </a:p>
          <a:p>
            <a:r>
              <a:rPr lang="en-US" sz="2000" dirty="0" smtClean="0"/>
              <a:t>Inside Stored procedures we execute  DDL and DML ,QL statement</a:t>
            </a:r>
          </a:p>
          <a:p>
            <a:r>
              <a:rPr lang="en-US" sz="2000" dirty="0" smtClean="0"/>
              <a:t>We can execute a procedure from  another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Alter </a:t>
            </a:r>
            <a:r>
              <a:rPr lang="en-US" sz="2600" dirty="0" smtClean="0"/>
              <a:t>a stored procedure</a:t>
            </a:r>
            <a:r>
              <a:rPr lang="en-US" sz="2600" dirty="0" smtClean="0"/>
              <a:t>: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Alter procedure proc_name</a:t>
            </a:r>
          </a:p>
          <a:p>
            <a:pPr marL="365760" lvl="1" indent="0"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as</a:t>
            </a:r>
          </a:p>
          <a:p>
            <a:pPr marL="365760" lvl="1" indent="0"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begin</a:t>
            </a:r>
          </a:p>
          <a:p>
            <a:pPr marL="365760" lvl="1" indent="0"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sql_statement1</a:t>
            </a:r>
          </a:p>
          <a:p>
            <a:pPr marL="365760" lvl="1" indent="0"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end 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Drop </a:t>
            </a:r>
            <a:r>
              <a:rPr lang="en-US" sz="2600" dirty="0" smtClean="0"/>
              <a:t>stored procedure</a:t>
            </a:r>
          </a:p>
          <a:p>
            <a:pPr lvl="1"/>
            <a:r>
              <a:rPr lang="en-US" sz="2300" dirty="0" smtClean="0">
                <a:solidFill>
                  <a:srgbClr val="C00000"/>
                </a:solidFill>
              </a:rPr>
              <a:t>Drop </a:t>
            </a:r>
            <a:r>
              <a:rPr lang="en-US" sz="2300" dirty="0" smtClean="0">
                <a:solidFill>
                  <a:srgbClr val="C00000"/>
                </a:solidFill>
              </a:rPr>
              <a:t>procedure proc_name</a:t>
            </a:r>
            <a:endParaRPr lang="en-US" sz="2300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Stored Procedures are two types</a:t>
            </a:r>
          </a:p>
          <a:p>
            <a:r>
              <a:rPr lang="en-US" sz="1800" dirty="0" smtClean="0"/>
              <a:t>System Stored Procedures:</a:t>
            </a:r>
          </a:p>
          <a:p>
            <a:pPr lvl="1"/>
            <a:r>
              <a:rPr lang="en-US" sz="1800" dirty="0" smtClean="0"/>
              <a:t>System Stored Procedures are used to perform operation with system table and to perform administrative tasks.</a:t>
            </a:r>
          </a:p>
          <a:p>
            <a:pPr lvl="1"/>
            <a:r>
              <a:rPr lang="en-US" sz="1800" dirty="0" smtClean="0"/>
              <a:t>All system procedures are in master database.</a:t>
            </a:r>
          </a:p>
          <a:p>
            <a:pPr lvl="1"/>
            <a:r>
              <a:rPr lang="en-US" sz="1800" dirty="0" smtClean="0"/>
              <a:t>Ex: sp_helpdb,sp_help,sp_helptext,sp_tables.</a:t>
            </a:r>
          </a:p>
          <a:p>
            <a:r>
              <a:rPr lang="en-US" sz="1800" dirty="0" smtClean="0"/>
              <a:t>User Stored Procedures:</a:t>
            </a:r>
          </a:p>
          <a:p>
            <a:pPr lvl="1"/>
            <a:r>
              <a:rPr lang="en-US" sz="1800" dirty="0" smtClean="0"/>
              <a:t>User stored procedures are used to perform DML Operations with user tables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Stored Procedure: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procedure proc_name //name of sp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sql_statement2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ex:  </a:t>
            </a:r>
            <a:r>
              <a:rPr lang="en-US" dirty="0" smtClean="0">
                <a:solidFill>
                  <a:srgbClr val="C00000"/>
                </a:solidFill>
              </a:rPr>
              <a:t>create procedure prc_product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select * from products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end	</a:t>
            </a:r>
          </a:p>
          <a:p>
            <a:pPr lvl="1"/>
            <a:r>
              <a:rPr lang="en-US" dirty="0" smtClean="0"/>
              <a:t>when run the procedure ,the server compiles the procedure and save it as a database object.</a:t>
            </a:r>
          </a:p>
          <a:p>
            <a:pPr lvl="1"/>
            <a:r>
              <a:rPr lang="en-US" dirty="0" smtClean="0"/>
              <a:t>After create a procedure, we can execute the procedure and we can alter it and drop it not required.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EXEC   </a:t>
            </a:r>
            <a:r>
              <a:rPr lang="en-US" dirty="0" err="1" smtClean="0">
                <a:solidFill>
                  <a:srgbClr val="C00000"/>
                </a:solidFill>
              </a:rPr>
              <a:t>procure_name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Creating Parameterized stored procedure: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can create a parameterized stored procedure.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parameters are used to pass the values to stored procedure at runtime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each parameter has a name,datatype,direction and a default value.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Ex: @parametername datatype direction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@empid varchar(20) input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@empname varchar(30) output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direction is input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Create procedure proc_name(@p1 datatype,@p2 datatype,….)</a:t>
            </a:r>
          </a:p>
          <a:p>
            <a:pPr>
              <a:buNone/>
            </a:pPr>
            <a:r>
              <a:rPr lang="en-US" dirty="0" smtClean="0"/>
              <a:t>	as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sql_statement1</a:t>
            </a:r>
          </a:p>
          <a:p>
            <a:pPr>
              <a:buNone/>
            </a:pPr>
            <a:r>
              <a:rPr lang="en-US" dirty="0" smtClean="0"/>
              <a:t>	sql_statement2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r>
              <a:rPr lang="en-US" dirty="0" smtClean="0"/>
              <a:t>Ex:create  procedure proc_employee(@empid varchar(30))</a:t>
            </a:r>
          </a:p>
          <a:p>
            <a:pPr>
              <a:buNone/>
            </a:pPr>
            <a:r>
              <a:rPr lang="en-US" dirty="0" smtClean="0"/>
              <a:t>As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Print ‘list of employees’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empid,empname,Desig</a:t>
            </a:r>
            <a:r>
              <a:rPr lang="en-US" dirty="0" smtClean="0"/>
              <a:t> from employee where empid=@empid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Exec proc_employee ‘E0001’</a:t>
            </a:r>
          </a:p>
          <a:p>
            <a:pPr>
              <a:buNone/>
            </a:pPr>
            <a:r>
              <a:rPr lang="en-US" dirty="0" smtClean="0"/>
              <a:t>Exec proc_employee @empid=‘E0001’		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Returning values from stored procedure:</a:t>
            </a:r>
          </a:p>
          <a:p>
            <a:pPr>
              <a:buNone/>
            </a:pPr>
            <a:r>
              <a:rPr lang="en-US" sz="2000" dirty="0" smtClean="0"/>
              <a:t>	For returning values from stored procedure we use output parameter</a:t>
            </a:r>
          </a:p>
          <a:p>
            <a:pPr>
              <a:buNone/>
            </a:pPr>
            <a:r>
              <a:rPr lang="en-US" sz="2000" dirty="0" smtClean="0"/>
              <a:t>	the output keyword has to be used in both create procedure and execute procedure</a:t>
            </a:r>
          </a:p>
          <a:p>
            <a:pPr>
              <a:buNone/>
            </a:pPr>
            <a:r>
              <a:rPr lang="en-US" sz="2000" dirty="0" smtClean="0"/>
              <a:t>	create procedure proc_name(@p1 datatype output,..)</a:t>
            </a:r>
          </a:p>
          <a:p>
            <a:pPr>
              <a:buNone/>
            </a:pPr>
            <a:r>
              <a:rPr lang="en-US" sz="2000" dirty="0" smtClean="0"/>
              <a:t>As </a:t>
            </a:r>
          </a:p>
          <a:p>
            <a:pPr>
              <a:buNone/>
            </a:pPr>
            <a:r>
              <a:rPr lang="en-US" sz="2000" dirty="0" smtClean="0"/>
              <a:t>Begin</a:t>
            </a:r>
          </a:p>
          <a:p>
            <a:pPr>
              <a:buNone/>
            </a:pPr>
            <a:r>
              <a:rPr lang="en-US" sz="2000" dirty="0" smtClean="0"/>
              <a:t>Sql_statement</a:t>
            </a:r>
          </a:p>
          <a:p>
            <a:pPr>
              <a:buNone/>
            </a:pPr>
            <a:r>
              <a:rPr lang="en-US" sz="2000" dirty="0" smtClean="0"/>
              <a:t>end			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 Statement:</a:t>
            </a:r>
          </a:p>
          <a:p>
            <a:pPr lvl="1"/>
            <a:r>
              <a:rPr lang="en-US" sz="2000" dirty="0" smtClean="0"/>
              <a:t>Return statement can be used to inside stored procedure.</a:t>
            </a:r>
          </a:p>
          <a:p>
            <a:pPr lvl="1"/>
            <a:r>
              <a:rPr lang="en-US" sz="2000" dirty="0" smtClean="0"/>
              <a:t>Return stmt can return single numeric value from the stored procedure.</a:t>
            </a:r>
          </a:p>
          <a:p>
            <a:pPr lvl="1"/>
            <a:r>
              <a:rPr lang="en-US" sz="2000" dirty="0" smtClean="0"/>
              <a:t>Syntax: return(numeric value)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None/>
            </a:pPr>
            <a:r>
              <a:rPr lang="en-US" dirty="0" smtClean="0"/>
              <a:t>1.reduce network traffic</a:t>
            </a:r>
          </a:p>
          <a:p>
            <a:pPr>
              <a:buNone/>
            </a:pPr>
            <a:r>
              <a:rPr lang="en-US" dirty="0" smtClean="0"/>
              <a:t>2.reusablity </a:t>
            </a:r>
          </a:p>
          <a:p>
            <a:pPr>
              <a:buNone/>
            </a:pPr>
            <a:r>
              <a:rPr lang="en-US" dirty="0" smtClean="0"/>
              <a:t>3.improves app performance</a:t>
            </a:r>
          </a:p>
          <a:p>
            <a:pPr>
              <a:buNone/>
            </a:pPr>
            <a:r>
              <a:rPr lang="en-US" dirty="0" smtClean="0"/>
              <a:t>4.Stored procedure can be used to perform multiple operation with multiple tables.</a:t>
            </a:r>
          </a:p>
          <a:p>
            <a:pPr>
              <a:buNone/>
            </a:pPr>
            <a:r>
              <a:rPr lang="en-US" dirty="0" smtClean="0"/>
              <a:t>5.Encapsulation business logic.</a:t>
            </a:r>
          </a:p>
          <a:p>
            <a:pPr>
              <a:buNone/>
            </a:pPr>
            <a:r>
              <a:rPr lang="en-US" dirty="0" smtClean="0"/>
              <a:t>6.provide security to tables instead of giving access to table give the access of sp</a:t>
            </a:r>
          </a:p>
          <a:p>
            <a:pPr>
              <a:buNone/>
            </a:pPr>
            <a:r>
              <a:rPr lang="en-US" dirty="0" smtClean="0"/>
              <a:t>7.reduce burden on db every request compiled code(sp code) will be executed and no error checking.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674</TotalTime>
  <Words>258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/>
  <cp:lastModifiedBy>santu</cp:lastModifiedBy>
  <cp:revision>60</cp:revision>
  <dcterms:created xsi:type="dcterms:W3CDTF">2006-08-16T00:00:00Z</dcterms:created>
  <dcterms:modified xsi:type="dcterms:W3CDTF">2014-09-01T12:29:25Z</dcterms:modified>
</cp:coreProperties>
</file>