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 sqlserver 2000 @@error global variable can be used to implement error handling.</a:t>
            </a:r>
          </a:p>
          <a:p>
            <a:r>
              <a:rPr lang="en-US" sz="1800" dirty="0" smtClean="0"/>
              <a:t>@@error stores error information of recently submitted transact-</a:t>
            </a:r>
            <a:r>
              <a:rPr lang="en-US" sz="1800" dirty="0" err="1" smtClean="0"/>
              <a:t>sql</a:t>
            </a:r>
            <a:r>
              <a:rPr lang="en-US" sz="1800" dirty="0" smtClean="0"/>
              <a:t> statement.</a:t>
            </a:r>
          </a:p>
          <a:p>
            <a:r>
              <a:rPr lang="en-US" sz="1800" dirty="0" smtClean="0"/>
              <a:t>@@error=0 </a:t>
            </a:r>
            <a:r>
              <a:rPr lang="en-US" sz="1800" dirty="0" smtClean="0">
                <a:sym typeface="Wingdings" pitchFamily="2" charset="2"/>
              </a:rPr>
              <a:t> Successful</a:t>
            </a:r>
          </a:p>
          <a:p>
            <a:r>
              <a:rPr lang="en-US" sz="1800" dirty="0" smtClean="0">
                <a:sym typeface="Wingdings" pitchFamily="2" charset="2"/>
              </a:rPr>
              <a:t>@@error&lt;&gt;0 some error</a:t>
            </a:r>
          </a:p>
          <a:p>
            <a:r>
              <a:rPr lang="en-US" sz="1800" dirty="0" smtClean="0">
                <a:sym typeface="Wingdings" pitchFamily="2" charset="2"/>
              </a:rPr>
              <a:t>Using @@error to implement error handling is called unstructured error handling.</a:t>
            </a:r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RaisError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 T-SQL Script to raise the errors we can use raise error</a:t>
            </a:r>
          </a:p>
          <a:p>
            <a:r>
              <a:rPr lang="en-US" sz="1800" dirty="0" smtClean="0"/>
              <a:t>Print() statement can’t send error information to the client.</a:t>
            </a:r>
          </a:p>
          <a:p>
            <a:r>
              <a:rPr lang="en-US" sz="1800" dirty="0" err="1" smtClean="0"/>
              <a:t>Raiserror</a:t>
            </a:r>
            <a:r>
              <a:rPr lang="en-US" sz="1800" dirty="0" smtClean="0"/>
              <a:t>() prints the error message as well as sends error information to the client.</a:t>
            </a:r>
          </a:p>
          <a:p>
            <a:r>
              <a:rPr lang="en-US" sz="1800" dirty="0" smtClean="0"/>
              <a:t>Syntax:</a:t>
            </a:r>
          </a:p>
          <a:p>
            <a:r>
              <a:rPr lang="en-US" sz="1800" dirty="0" smtClean="0"/>
              <a:t>RaisError(</a:t>
            </a:r>
            <a:r>
              <a:rPr lang="en-US" sz="1800" dirty="0" err="1" smtClean="0"/>
              <a:t>MSg,Category,State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Msg: any error message</a:t>
            </a:r>
          </a:p>
          <a:p>
            <a:r>
              <a:rPr lang="en-US" sz="1800" dirty="0" smtClean="0"/>
              <a:t>Category(Severity): Category of the error</a:t>
            </a:r>
          </a:p>
          <a:p>
            <a:pPr lvl="1"/>
            <a:r>
              <a:rPr lang="en-US" sz="1500" dirty="0" smtClean="0"/>
              <a:t>1-25 is predefined category</a:t>
            </a:r>
          </a:p>
          <a:p>
            <a:pPr lvl="1"/>
            <a:r>
              <a:rPr lang="en-US" sz="1500" dirty="0" smtClean="0"/>
              <a:t>14,15,16 </a:t>
            </a:r>
            <a:r>
              <a:rPr lang="en-US" sz="1500" dirty="0" err="1" smtClean="0"/>
              <a:t>userdefined</a:t>
            </a:r>
            <a:r>
              <a:rPr lang="en-US" sz="1500" dirty="0" smtClean="0"/>
              <a:t> category</a:t>
            </a:r>
          </a:p>
          <a:p>
            <a:r>
              <a:rPr lang="en-US" sz="1800" dirty="0" smtClean="0"/>
              <a:t>State: State number for error</a:t>
            </a:r>
          </a:p>
          <a:p>
            <a:pPr lvl="1"/>
            <a:r>
              <a:rPr lang="en-US" sz="1500" dirty="0" smtClean="0"/>
              <a:t>1-25 predefined</a:t>
            </a:r>
          </a:p>
          <a:p>
            <a:pPr lvl="1"/>
            <a:r>
              <a:rPr lang="en-US" sz="1500" dirty="0" smtClean="0"/>
              <a:t>1 </a:t>
            </a:r>
            <a:r>
              <a:rPr lang="en-US" sz="1500" dirty="0" err="1" smtClean="0"/>
              <a:t>userdefined</a:t>
            </a:r>
            <a:endParaRPr lang="en-US" sz="15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41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T-SQL provides try, catch blocks to implement error handling this is called as structured error handling.</a:t>
            </a:r>
          </a:p>
          <a:p>
            <a:r>
              <a:rPr lang="en-US" sz="1800" dirty="0" smtClean="0"/>
              <a:t>Syntax:</a:t>
            </a:r>
          </a:p>
          <a:p>
            <a:r>
              <a:rPr lang="en-US" sz="1800" dirty="0" smtClean="0"/>
              <a:t>Begin try</a:t>
            </a:r>
          </a:p>
          <a:p>
            <a:r>
              <a:rPr lang="en-US" sz="1800" dirty="0" smtClean="0"/>
              <a:t>-----------  “Find the error in block of code”</a:t>
            </a:r>
          </a:p>
          <a:p>
            <a:r>
              <a:rPr lang="en-US" sz="1800" dirty="0" smtClean="0"/>
              <a:t>----------</a:t>
            </a:r>
          </a:p>
          <a:p>
            <a:r>
              <a:rPr lang="en-US" sz="1800" dirty="0" smtClean="0"/>
              <a:t>End try</a:t>
            </a:r>
          </a:p>
          <a:p>
            <a:r>
              <a:rPr lang="en-US" sz="1800" dirty="0" smtClean="0"/>
              <a:t>Begin catch</a:t>
            </a:r>
          </a:p>
          <a:p>
            <a:r>
              <a:rPr lang="en-US" sz="1800" dirty="0" smtClean="0"/>
              <a:t>------------ “It handle the error”</a:t>
            </a:r>
          </a:p>
          <a:p>
            <a:r>
              <a:rPr lang="en-US" sz="1800" dirty="0" smtClean="0"/>
              <a:t>------------</a:t>
            </a:r>
          </a:p>
          <a:p>
            <a:r>
              <a:rPr lang="en-US" sz="1800" dirty="0" smtClean="0"/>
              <a:t>End </a:t>
            </a:r>
            <a:r>
              <a:rPr lang="en-US" sz="1800" dirty="0" smtClean="0"/>
              <a:t>catch</a:t>
            </a:r>
          </a:p>
          <a:p>
            <a:r>
              <a:rPr lang="en-US" sz="1800" dirty="0" smtClean="0"/>
              <a:t>Error_number(): return error number</a:t>
            </a:r>
          </a:p>
          <a:p>
            <a:r>
              <a:rPr lang="en-US" sz="1800" dirty="0" smtClean="0"/>
              <a:t>Error_message(): return error message.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33</TotalTime>
  <Words>184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Median</vt:lpstr>
      <vt:lpstr>Exception Handling</vt:lpstr>
      <vt:lpstr>RaisError</vt:lpstr>
      <vt:lpstr>Exception Handling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santuparsi</dc:creator>
  <cp:lastModifiedBy>santu</cp:lastModifiedBy>
  <cp:revision>6</cp:revision>
  <dcterms:created xsi:type="dcterms:W3CDTF">2006-08-16T00:00:00Z</dcterms:created>
  <dcterms:modified xsi:type="dcterms:W3CDTF">2014-03-09T16:39:51Z</dcterms:modified>
</cp:coreProperties>
</file>