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SQL SELECT TOP Clause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SELECT TOP clause is used to specify the number of records to return.</a:t>
            </a:r>
          </a:p>
          <a:p>
            <a:r>
              <a:rPr lang="en-US" sz="1600" dirty="0" smtClean="0"/>
              <a:t>The SELECT TOP clause can be very useful on large tables with thousands of records.</a:t>
            </a:r>
          </a:p>
          <a:p>
            <a:r>
              <a:rPr lang="en-US" sz="1600" dirty="0" smtClean="0"/>
              <a:t>SELECT TOP 2 * FROM Customers;</a:t>
            </a:r>
          </a:p>
          <a:p>
            <a:r>
              <a:rPr lang="en-US" sz="1600" dirty="0" smtClean="0"/>
              <a:t>SELECT TOP 50 PERCENT * FROM Customers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Update top (2) MyTable2 set </a:t>
            </a:r>
            <a:r>
              <a:rPr lang="en-US" sz="1600" dirty="0" err="1"/>
              <a:t>authors_name</a:t>
            </a:r>
            <a:r>
              <a:rPr lang="en-US" sz="1600" dirty="0"/>
              <a:t> = 'Mr. ' + </a:t>
            </a:r>
            <a:r>
              <a:rPr lang="en-US" sz="1600" dirty="0" err="1"/>
              <a:t>authors_name</a:t>
            </a:r>
            <a:endParaRPr lang="en-US" sz="1600" dirty="0"/>
          </a:p>
          <a:p>
            <a:r>
              <a:rPr lang="en-US" sz="1600" dirty="0"/>
              <a:t>delete top (1) MyTable2 where left(authors_name,2)= '</a:t>
            </a:r>
            <a:r>
              <a:rPr lang="en-US" sz="1600" dirty="0" err="1"/>
              <a:t>Mr</a:t>
            </a:r>
            <a:r>
              <a:rPr lang="en-US" sz="1600" dirty="0"/>
              <a:t>'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INSERT INTO SELECT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With SQL, you can copy information from one table into another.</a:t>
            </a:r>
          </a:p>
          <a:p>
            <a:r>
              <a:rPr lang="en-US" sz="2600" dirty="0" smtClean="0"/>
              <a:t>The INSERT INTO SELECT statement selects data from one table and inserts it into an existing table.</a:t>
            </a:r>
          </a:p>
          <a:p>
            <a:r>
              <a:rPr lang="en-US" sz="2600" dirty="0" smtClean="0"/>
              <a:t>copy all columns from one table to another, existing table</a:t>
            </a:r>
          </a:p>
          <a:p>
            <a:pPr lvl="1"/>
            <a:r>
              <a:rPr lang="en-US" dirty="0" smtClean="0"/>
              <a:t>INSERT INTO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* FROM </a:t>
            </a:r>
            <a:r>
              <a:rPr lang="en-US" i="1" dirty="0" smtClean="0"/>
              <a:t>table1;</a:t>
            </a:r>
          </a:p>
          <a:p>
            <a:r>
              <a:rPr lang="en-US" sz="2600" dirty="0" smtClean="0"/>
              <a:t>copy only the columns we want to into another, existing table</a:t>
            </a:r>
          </a:p>
          <a:p>
            <a:pPr lvl="1"/>
            <a:r>
              <a:rPr lang="en-US" dirty="0" smtClean="0"/>
              <a:t>INSERT INTO </a:t>
            </a:r>
            <a:r>
              <a:rPr lang="en-US" i="1" dirty="0" smtClean="0"/>
              <a:t>table2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(</a:t>
            </a:r>
            <a:r>
              <a:rPr lang="en-US" i="1" dirty="0" err="1" smtClean="0"/>
              <a:t>column_name</a:t>
            </a:r>
            <a:r>
              <a:rPr lang="en-US" i="1" dirty="0" smtClean="0"/>
              <a:t>(s))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smtClean="0"/>
              <a:t>table1;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</TotalTime>
  <Words>115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  SQL SELECT TOP Clause </vt:lpstr>
      <vt:lpstr>  INSERT INTO SELECT Statement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SQL SELECT TOP Clause </dc:title>
  <dc:creator>santuparsi</dc:creator>
  <cp:lastModifiedBy>santu</cp:lastModifiedBy>
  <cp:revision>6</cp:revision>
  <dcterms:created xsi:type="dcterms:W3CDTF">2006-08-16T00:00:00Z</dcterms:created>
  <dcterms:modified xsi:type="dcterms:W3CDTF">2014-09-02T08:35:22Z</dcterms:modified>
</cp:coreProperties>
</file>