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4" r:id="rId3"/>
    <p:sldId id="265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calling stored procedure from .NET app 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1.create connection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2.create command object and pass stored procedure name along with connection object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cmd=new sqlcommand("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proc_insert",con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3.setting command type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cmd.commandtype=command type. storedprocedure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4.provide parameter values</a:t>
            </a:r>
          </a:p>
          <a:p>
            <a:r>
              <a:rPr lang="en-US" dirty="0" smtClean="0"/>
              <a:t>cmd.parameters.addwithvalue("@parametename", value)</a:t>
            </a:r>
          </a:p>
          <a:p>
            <a:r>
              <a:rPr lang="en-US" dirty="0" smtClean="0"/>
              <a:t>cmd.parameters.addwithvalue("@id",10)</a:t>
            </a:r>
          </a:p>
          <a:p>
            <a:pPr>
              <a:buNone/>
            </a:pPr>
            <a:r>
              <a:rPr lang="en-US" dirty="0" smtClean="0"/>
              <a:t>			or</a:t>
            </a:r>
          </a:p>
          <a:p>
            <a:r>
              <a:rPr lang="en-US" dirty="0" smtClean="0"/>
              <a:t>declare sqlparameter class</a:t>
            </a:r>
          </a:p>
          <a:p>
            <a:r>
              <a:rPr lang="en-US" dirty="0" smtClean="0"/>
              <a:t>sqlparameter p1,p2</a:t>
            </a:r>
          </a:p>
          <a:p>
            <a:r>
              <a:rPr lang="en-US" dirty="0" smtClean="0"/>
              <a:t>p1=new sqlparameter("@parametername", </a:t>
            </a:r>
            <a:r>
              <a:rPr lang="en-US" dirty="0" err="1" smtClean="0"/>
              <a:t>parametertype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p1.value=value;</a:t>
            </a:r>
          </a:p>
          <a:p>
            <a:r>
              <a:rPr lang="en-US" dirty="0" smtClean="0"/>
              <a:t>cmd.parameters.add(p1)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5.execution stored procedure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dml statements</a:t>
            </a:r>
          </a:p>
          <a:p>
            <a:pPr>
              <a:buNone/>
            </a:pPr>
            <a:r>
              <a:rPr lang="en-US" dirty="0" smtClean="0"/>
              <a:t>cmd.executenonqurry()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QL statements[select]</a:t>
            </a:r>
          </a:p>
          <a:p>
            <a:pPr>
              <a:buNone/>
            </a:pPr>
            <a:r>
              <a:rPr lang="en-US" dirty="0" smtClean="0"/>
              <a:t>connected</a:t>
            </a:r>
          </a:p>
          <a:p>
            <a:pPr>
              <a:buNone/>
            </a:pPr>
            <a:r>
              <a:rPr lang="en-US" dirty="0" smtClean="0"/>
              <a:t>i) cmd. executereader()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disconnected </a:t>
            </a:r>
          </a:p>
          <a:p>
            <a:pPr>
              <a:buNone/>
            </a:pPr>
            <a:r>
              <a:rPr lang="en-US" dirty="0" smtClean="0"/>
              <a:t>ii) providing command object to dataadaptor</a:t>
            </a:r>
          </a:p>
          <a:p>
            <a:pPr>
              <a:buNone/>
            </a:pPr>
            <a:r>
              <a:rPr lang="en-US" dirty="0" smtClean="0"/>
              <a:t>da = new sqldataadaptor(cmd)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Stored Procedure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Advantages:</a:t>
            </a:r>
          </a:p>
          <a:p>
            <a:pPr>
              <a:buNone/>
            </a:pPr>
            <a:r>
              <a:rPr lang="en-US" dirty="0" smtClean="0"/>
              <a:t>1.reduce network traffic</a:t>
            </a:r>
          </a:p>
          <a:p>
            <a:pPr>
              <a:buNone/>
            </a:pPr>
            <a:r>
              <a:rPr lang="en-US" dirty="0" smtClean="0"/>
              <a:t>2.reusablity </a:t>
            </a:r>
          </a:p>
          <a:p>
            <a:pPr>
              <a:buNone/>
            </a:pPr>
            <a:r>
              <a:rPr lang="en-US" dirty="0" smtClean="0"/>
              <a:t>3.improves app performance</a:t>
            </a:r>
          </a:p>
          <a:p>
            <a:pPr>
              <a:buNone/>
            </a:pPr>
            <a:r>
              <a:rPr lang="en-US" dirty="0" smtClean="0"/>
              <a:t>4.Stored procedure can be used to perform multiple operation with multiple tables.</a:t>
            </a:r>
          </a:p>
          <a:p>
            <a:pPr>
              <a:buNone/>
            </a:pPr>
            <a:r>
              <a:rPr lang="en-US" dirty="0" smtClean="0"/>
              <a:t>5.Encapsulation business logic.</a:t>
            </a:r>
          </a:p>
          <a:p>
            <a:pPr>
              <a:buNone/>
            </a:pPr>
            <a:r>
              <a:rPr lang="en-US" dirty="0" smtClean="0"/>
              <a:t>6.provide security to tables instead of giving access to table give the access of sp</a:t>
            </a:r>
          </a:p>
          <a:p>
            <a:pPr>
              <a:buNone/>
            </a:pPr>
            <a:r>
              <a:rPr lang="en-US" dirty="0" smtClean="0"/>
              <a:t>7.reduce burden on db every request compiled code(sp code) will be executed and no error checking.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750</TotalTime>
  <Words>134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Median</vt:lpstr>
      <vt:lpstr>Stored Procedure</vt:lpstr>
      <vt:lpstr>Stored Procedure</vt:lpstr>
      <vt:lpstr>Stored Procedure</vt:lpstr>
      <vt:lpstr>Stored Procedure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</dc:title>
  <dc:creator/>
  <cp:lastModifiedBy>santu</cp:lastModifiedBy>
  <cp:revision>61</cp:revision>
  <dcterms:created xsi:type="dcterms:W3CDTF">2006-08-16T00:00:00Z</dcterms:created>
  <dcterms:modified xsi:type="dcterms:W3CDTF">2014-09-04T12:31:57Z</dcterms:modified>
</cp:coreProperties>
</file>