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ARCHITECHTURE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Ado.net data access can be done using two Architectures</a:t>
            </a:r>
          </a:p>
          <a:p>
            <a:pPr lvl="1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Connected Architecture</a:t>
            </a:r>
          </a:p>
          <a:p>
            <a:pPr lvl="1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Disconnected Architecture</a:t>
            </a:r>
          </a:p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Connected Architecture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In this architecture  the application maintain  continuous  connection with the database while manipulating and retrieving data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Disconnected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Architecture</a:t>
            </a:r>
            <a:r>
              <a:rPr lang="en-US" sz="1800" dirty="0">
                <a:solidFill>
                  <a:srgbClr val="C00000"/>
                </a:solidFill>
              </a:rPr>
              <a:t>: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Disconnected architecture once store the records in the dataset further database connection is not required.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application maintain table records without always maintain connection with database.</a:t>
            </a:r>
          </a:p>
          <a:p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Data provider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1"/>
            <a:ext cx="7924800" cy="496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406</TotalTime>
  <Words>68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ADO.NET ARCHITECHTURE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ARCHITECHTURE</dc:title>
  <dc:creator/>
  <cp:lastModifiedBy>santu</cp:lastModifiedBy>
  <cp:revision>13</cp:revision>
  <dcterms:created xsi:type="dcterms:W3CDTF">2006-08-16T00:00:00Z</dcterms:created>
  <dcterms:modified xsi:type="dcterms:W3CDTF">2014-08-04T05:26:34Z</dcterms:modified>
</cp:coreProperties>
</file>