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Represents one table of in-memory data.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DataTable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DataTable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( string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tableName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 )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DataRowCollection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 Rows {get;}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DataColumnCollection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 Columns {get;}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AcceptChanges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void Clear():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Clears the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DataTable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of all data. </a:t>
            </a:r>
            <a:endParaRPr lang="en-IN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DataRow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NewRow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():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Creates a new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DataRow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with the same schema as the table</a:t>
            </a:r>
            <a:endParaRPr lang="en-IN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DataRow</a:t>
            </a:r>
            <a:r>
              <a:rPr lang="en-US" dirty="0"/>
              <a:t> Important members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public constructors</a:t>
            </a:r>
          </a:p>
          <a:p>
            <a:r>
              <a:rPr lang="en-US" dirty="0"/>
              <a:t>To get items</a:t>
            </a:r>
          </a:p>
          <a:p>
            <a:pPr lvl="1"/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object this[string] {get; set;}</a:t>
            </a:r>
          </a:p>
          <a:p>
            <a:pPr lvl="1"/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object this[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DataColumn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] {get; set;}</a:t>
            </a:r>
          </a:p>
          <a:p>
            <a:pPr lvl="1"/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object this[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] {get; set;} </a:t>
            </a:r>
          </a:p>
          <a:p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DataRowState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RowState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{get;}  </a:t>
            </a:r>
          </a:p>
          <a:p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AcceptChanges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1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Column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DataColumn object defines properties of a column within the DataTable , such as the data type of that column, whether the column is read - only, and various other facts</a:t>
            </a:r>
          </a:p>
          <a:p>
            <a:r>
              <a:rPr lang="en-US" dirty="0" smtClean="0"/>
              <a:t> A column can be created in code, or it can be automatically generated by the runtime</a:t>
            </a:r>
          </a:p>
          <a:p>
            <a:r>
              <a:rPr lang="en-US" dirty="0" smtClean="0"/>
              <a:t> The data type of the column can be set either by supplying it in the constructor or by setting the DataType property</a:t>
            </a:r>
          </a:p>
          <a:p>
            <a:r>
              <a:rPr lang="en-US" dirty="0" smtClean="0"/>
              <a:t> Data columns can be created to hold the following .NET Framework data types</a:t>
            </a:r>
          </a:p>
          <a:p>
            <a:r>
              <a:rPr lang="en-US" dirty="0" smtClean="0"/>
              <a:t> Boolean, Decimal, Int64, TimeSpan, Byte, Double, Sbyte, UInt16, Char, Int16, Single, UInt32, DateTime,Int32,String , UInt64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</TotalTime>
  <Words>213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Data Table</vt:lpstr>
      <vt:lpstr>DataRow Important members</vt:lpstr>
      <vt:lpstr>Data Column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Table</dc:title>
  <dc:creator>santuparsi</dc:creator>
  <cp:lastModifiedBy>santu</cp:lastModifiedBy>
  <cp:revision>3</cp:revision>
  <dcterms:created xsi:type="dcterms:W3CDTF">2006-08-16T00:00:00Z</dcterms:created>
  <dcterms:modified xsi:type="dcterms:W3CDTF">2014-09-05T08:30:06Z</dcterms:modified>
</cp:coreProperties>
</file>