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4" r:id="rId3"/>
    <p:sldId id="257" r:id="rId4"/>
    <p:sldId id="260" r:id="rId5"/>
    <p:sldId id="261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50" autoAdjust="0"/>
    <p:restoredTop sz="94660"/>
  </p:normalViewPr>
  <p:slideViewPr>
    <p:cSldViewPr>
      <p:cViewPr>
        <p:scale>
          <a:sx n="70" d="100"/>
          <a:sy n="70" d="100"/>
        </p:scale>
        <p:origin x="-336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8229600" cy="4160520"/>
          </a:xfrm>
        </p:spPr>
        <p:txBody>
          <a:bodyPr>
            <a:noAutofit/>
          </a:bodyPr>
          <a:lstStyle/>
          <a:p>
            <a:r>
              <a:rPr lang="en-US" sz="1800" dirty="0" smtClean="0"/>
              <a:t>A Dataset is an in-memory data store </a:t>
            </a:r>
            <a:r>
              <a:rPr lang="en-US" sz="1800" dirty="0" smtClean="0"/>
              <a:t>that </a:t>
            </a:r>
            <a:r>
              <a:rPr lang="en-US" sz="1800" dirty="0" smtClean="0"/>
              <a:t>can hold numerous tables.</a:t>
            </a:r>
          </a:p>
          <a:p>
            <a:r>
              <a:rPr lang="en-US" sz="1800" dirty="0" smtClean="0"/>
              <a:t>It is heart of your disconnected model.</a:t>
            </a:r>
          </a:p>
          <a:p>
            <a:r>
              <a:rPr lang="en-US" sz="1800" dirty="0" smtClean="0"/>
              <a:t>Datasets only hold data and do not interact with a datasource.</a:t>
            </a:r>
          </a:p>
          <a:p>
            <a:r>
              <a:rPr lang="en-US" sz="1800" dirty="0" smtClean="0"/>
              <a:t>The Dataset class has been designed as an offline container of data. It has no notion of database connections</a:t>
            </a:r>
          </a:p>
          <a:p>
            <a:r>
              <a:rPr lang="en-US" sz="1800" dirty="0" smtClean="0"/>
              <a:t>it will contains collection of tables called data tables</a:t>
            </a:r>
          </a:p>
          <a:p>
            <a:r>
              <a:rPr lang="en-US" sz="1800" dirty="0" smtClean="0"/>
              <a:t>Inside dataset we can access data from data table with name or index</a:t>
            </a:r>
          </a:p>
          <a:p>
            <a:r>
              <a:rPr lang="en-US" sz="1800" dirty="0" smtClean="0"/>
              <a:t>Dataset supports bi directional navigation and manipulations</a:t>
            </a:r>
          </a:p>
          <a:p>
            <a:r>
              <a:rPr lang="en-US" sz="1800" dirty="0" smtClean="0"/>
              <a:t>dataset supports constrains and relation b/w tables</a:t>
            </a:r>
          </a:p>
          <a:p>
            <a:r>
              <a:rPr lang="en-US" sz="1800" dirty="0" smtClean="0"/>
              <a:t>dataset is purely disconnected implementation, where database records can be maintained  to perform navigation &amp; manipulations without db connectivity.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1000" y="5715000"/>
            <a:ext cx="1676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DataSet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667000" y="5715000"/>
            <a:ext cx="2209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noProof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SqlDataAdapter</a:t>
            </a:r>
            <a:endParaRPr lang="en-US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486400" y="5694218"/>
            <a:ext cx="2209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noProof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b="1" noProof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Conection</a:t>
            </a:r>
            <a:endParaRPr lang="en-US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an 8"/>
          <p:cNvSpPr/>
          <p:nvPr/>
        </p:nvSpPr>
        <p:spPr>
          <a:xfrm>
            <a:off x="8312727" y="5517573"/>
            <a:ext cx="533400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>
            <a:off x="2057400" y="5960918"/>
            <a:ext cx="609600" cy="135082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>
            <a:off x="4876800" y="5943600"/>
            <a:ext cx="609600" cy="135082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7703127" y="5914159"/>
            <a:ext cx="609600" cy="135082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8229600" cy="4160520"/>
          </a:xfrm>
        </p:spPr>
        <p:txBody>
          <a:bodyPr>
            <a:noAutofit/>
          </a:bodyPr>
          <a:lstStyle/>
          <a:p>
            <a:r>
              <a:rPr lang="en-IN" sz="1800" dirty="0"/>
              <a:t>The </a:t>
            </a:r>
            <a:r>
              <a:rPr lang="en-IN" sz="1800" b="1" dirty="0" err="1">
                <a:solidFill>
                  <a:srgbClr val="000000"/>
                </a:solidFill>
                <a:latin typeface="Courier New" pitchFamily="49" charset="0"/>
              </a:rPr>
              <a:t>DataSet</a:t>
            </a:r>
            <a:r>
              <a:rPr lang="en-IN" sz="1800" dirty="0"/>
              <a:t> contains a collection of one or more </a:t>
            </a:r>
            <a:r>
              <a:rPr lang="en-IN" sz="1800" b="1" dirty="0" err="1">
                <a:solidFill>
                  <a:srgbClr val="000000"/>
                </a:solidFill>
                <a:latin typeface="Courier New" pitchFamily="49" charset="0"/>
              </a:rPr>
              <a:t>DataTable</a:t>
            </a:r>
            <a:r>
              <a:rPr lang="en-IN" sz="1800" dirty="0"/>
              <a:t> objects made up of rows and columns of data, as well as primary </a:t>
            </a:r>
            <a:r>
              <a:rPr lang="en-IN" sz="1800" dirty="0" smtClean="0"/>
              <a:t>key, foreign key, constraint</a:t>
            </a:r>
            <a:r>
              <a:rPr lang="en-IN" sz="1800" dirty="0"/>
              <a:t>, and relation information about the data in the </a:t>
            </a:r>
            <a:r>
              <a:rPr lang="en-IN" sz="1800" b="1" dirty="0" err="1">
                <a:solidFill>
                  <a:srgbClr val="000000"/>
                </a:solidFill>
                <a:latin typeface="Courier New" pitchFamily="49" charset="0"/>
              </a:rPr>
              <a:t>DataTable</a:t>
            </a:r>
            <a:r>
              <a:rPr lang="en-IN" sz="1800" dirty="0"/>
              <a:t> objects. </a:t>
            </a:r>
          </a:p>
          <a:p>
            <a:r>
              <a:rPr lang="en-US" sz="1800" dirty="0"/>
              <a:t>In </a:t>
            </a:r>
            <a:r>
              <a:rPr lang="en-IN" sz="1800" b="1" dirty="0" err="1">
                <a:solidFill>
                  <a:srgbClr val="000000"/>
                </a:solidFill>
                <a:latin typeface="Courier New" pitchFamily="49" charset="0"/>
              </a:rPr>
              <a:t>System.Data</a:t>
            </a:r>
            <a:r>
              <a:rPr lang="en-IN" sz="1800" dirty="0"/>
              <a:t>  namespace.</a:t>
            </a:r>
          </a:p>
          <a:p>
            <a:endParaRPr lang="en-US" sz="1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354291"/>
            <a:ext cx="61055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3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Initialize dataset object. 					</a:t>
            </a:r>
            <a:r>
              <a:rPr lang="en-US" sz="1800" dirty="0" smtClean="0">
                <a:solidFill>
                  <a:srgbClr val="C00000"/>
                </a:solidFill>
              </a:rPr>
              <a:t>Dataset  </a:t>
            </a:r>
            <a:r>
              <a:rPr lang="en-US" sz="1800" dirty="0" err="1" smtClean="0">
                <a:solidFill>
                  <a:srgbClr val="C00000"/>
                </a:solidFill>
              </a:rPr>
              <a:t>ds</a:t>
            </a:r>
            <a:r>
              <a:rPr lang="en-US" sz="1800" dirty="0" smtClean="0">
                <a:solidFill>
                  <a:srgbClr val="C00000"/>
                </a:solidFill>
              </a:rPr>
              <a:t>=new Dataset()</a:t>
            </a:r>
          </a:p>
          <a:p>
            <a:r>
              <a:rPr lang="en-US" sz="1800" dirty="0" smtClean="0">
                <a:solidFill>
                  <a:srgbClr val="C00000"/>
                </a:solidFill>
              </a:rPr>
              <a:t>ds.tables[0].rows. Count</a:t>
            </a:r>
            <a:r>
              <a:rPr lang="en-US" sz="1800" dirty="0" smtClean="0"/>
              <a:t> - returns no of rows in a table</a:t>
            </a:r>
          </a:p>
          <a:p>
            <a:r>
              <a:rPr lang="en-US" sz="1800" dirty="0" smtClean="0">
                <a:solidFill>
                  <a:srgbClr val="C00000"/>
                </a:solidFill>
              </a:rPr>
              <a:t>ds.tables.count</a:t>
            </a:r>
            <a:r>
              <a:rPr lang="en-US" sz="1800" dirty="0" smtClean="0"/>
              <a:t>- returns no of tables in dataset</a:t>
            </a:r>
          </a:p>
          <a:p>
            <a:r>
              <a:rPr lang="en-US" sz="1800" dirty="0" smtClean="0">
                <a:solidFill>
                  <a:srgbClr val="C00000"/>
                </a:solidFill>
              </a:rPr>
              <a:t>//get a value from dataset</a:t>
            </a:r>
          </a:p>
          <a:p>
            <a:r>
              <a:rPr lang="en-US" sz="1800" dirty="0" smtClean="0"/>
              <a:t>ds.tables[0].rows[row index][</a:t>
            </a:r>
            <a:r>
              <a:rPr lang="en-US" sz="1800" dirty="0" err="1" smtClean="0"/>
              <a:t>col</a:t>
            </a:r>
            <a:r>
              <a:rPr lang="en-US" sz="1800" dirty="0" smtClean="0"/>
              <a:t> index/</a:t>
            </a:r>
            <a:r>
              <a:rPr lang="en-US" sz="1800" dirty="0" err="1" smtClean="0"/>
              <a:t>col</a:t>
            </a:r>
            <a:r>
              <a:rPr lang="en-US" sz="1800" dirty="0" smtClean="0"/>
              <a:t> name]</a:t>
            </a:r>
          </a:p>
          <a:p>
            <a:r>
              <a:rPr lang="en-US" sz="1800" dirty="0" smtClean="0">
                <a:solidFill>
                  <a:srgbClr val="C00000"/>
                </a:solidFill>
              </a:rPr>
              <a:t>Sort Records in dataset:</a:t>
            </a:r>
          </a:p>
          <a:p>
            <a:r>
              <a:rPr lang="en-US" sz="1800" b="1" dirty="0" smtClean="0"/>
              <a:t> ds.Tables[0].DefaultView.Sort = </a:t>
            </a:r>
            <a:r>
              <a:rPr lang="en-US" sz="1800" b="1" dirty="0" smtClean="0">
                <a:solidFill>
                  <a:srgbClr val="A31515"/>
                </a:solidFill>
              </a:rPr>
              <a:t>“</a:t>
            </a:r>
            <a:r>
              <a:rPr lang="en-US" sz="1800" b="1" dirty="0" err="1" smtClean="0">
                <a:solidFill>
                  <a:srgbClr val="A31515"/>
                </a:solidFill>
              </a:rPr>
              <a:t>ColumnName</a:t>
            </a:r>
            <a:r>
              <a:rPr lang="en-US" sz="1800" b="1" dirty="0" smtClean="0">
                <a:solidFill>
                  <a:srgbClr val="A31515"/>
                </a:solidFill>
              </a:rPr>
              <a:t>”;</a:t>
            </a:r>
          </a:p>
          <a:p>
            <a:endParaRPr lang="en-US" sz="1800" b="1" dirty="0" smtClean="0">
              <a:solidFill>
                <a:srgbClr val="A3151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600" dirty="0" smtClean="0"/>
              <a:t>Methods:</a:t>
            </a:r>
          </a:p>
          <a:p>
            <a:r>
              <a:rPr lang="en-US" sz="2600" dirty="0" smtClean="0">
                <a:solidFill>
                  <a:srgbClr val="00B0F0"/>
                </a:solidFill>
              </a:rPr>
              <a:t>Clear():</a:t>
            </a:r>
          </a:p>
          <a:p>
            <a:pPr lvl="1"/>
            <a:r>
              <a:rPr lang="en-US" dirty="0" smtClean="0"/>
              <a:t>It clears all rows and all tables.</a:t>
            </a:r>
          </a:p>
          <a:p>
            <a:r>
              <a:rPr lang="en-US" sz="2600" dirty="0" smtClean="0">
                <a:solidFill>
                  <a:srgbClr val="00B0F0"/>
                </a:solidFill>
              </a:rPr>
              <a:t>Haschanges():</a:t>
            </a:r>
          </a:p>
          <a:p>
            <a:pPr lvl="1"/>
            <a:r>
              <a:rPr lang="en-US" dirty="0" smtClean="0"/>
              <a:t>Gets a bool value indicating whether the DataSet has changes or not, changes like including new, deleted, or modified rows.</a:t>
            </a:r>
          </a:p>
          <a:p>
            <a:r>
              <a:rPr lang="en-US" sz="2600" dirty="0" smtClean="0">
                <a:solidFill>
                  <a:srgbClr val="00B0F0"/>
                </a:solidFill>
              </a:rPr>
              <a:t>Merge(Dataset </a:t>
            </a:r>
            <a:r>
              <a:rPr lang="en-US" sz="2600" dirty="0" err="1" smtClean="0">
                <a:solidFill>
                  <a:srgbClr val="00B0F0"/>
                </a:solidFill>
              </a:rPr>
              <a:t>ds</a:t>
            </a:r>
            <a:r>
              <a:rPr lang="en-US" sz="2600" dirty="0" smtClean="0">
                <a:solidFill>
                  <a:srgbClr val="00B0F0"/>
                </a:solidFill>
              </a:rPr>
              <a:t>):</a:t>
            </a:r>
          </a:p>
          <a:p>
            <a:pPr lvl="1"/>
            <a:r>
              <a:rPr lang="en-US" dirty="0" smtClean="0"/>
              <a:t>Merges a specified DataSet and its schema into the current DataSet.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sz="2600" dirty="0" smtClean="0">
                <a:solidFill>
                  <a:srgbClr val="00B0F0"/>
                </a:solidFill>
              </a:rPr>
              <a:t>ReadXml(string xml_path):</a:t>
            </a:r>
          </a:p>
          <a:p>
            <a:pPr lvl="1"/>
            <a:r>
              <a:rPr lang="en-US" dirty="0" smtClean="0"/>
              <a:t>To read a data from xml file</a:t>
            </a:r>
          </a:p>
          <a:p>
            <a:r>
              <a:rPr lang="en-US" sz="2600" dirty="0" smtClean="0">
                <a:solidFill>
                  <a:srgbClr val="00B0F0"/>
                </a:solidFill>
              </a:rPr>
              <a:t>WriteXml(string xml_path):</a:t>
            </a:r>
          </a:p>
          <a:p>
            <a:pPr lvl="1"/>
            <a:r>
              <a:rPr lang="en-US" dirty="0" smtClean="0"/>
              <a:t>To write table data to xml file.</a:t>
            </a:r>
          </a:p>
          <a:p>
            <a:r>
              <a:rPr lang="en-US" sz="2600" dirty="0" smtClean="0">
                <a:solidFill>
                  <a:srgbClr val="00B0F0"/>
                </a:solidFill>
              </a:rPr>
              <a:t>WriteXmlSchema(string path):</a:t>
            </a:r>
          </a:p>
          <a:p>
            <a:pPr lvl="1"/>
            <a:r>
              <a:rPr lang="en-US" dirty="0" smtClean="0"/>
              <a:t>To write xml schema for a selected table in dataset.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US" sz="2600" dirty="0" smtClean="0">
                <a:solidFill>
                  <a:srgbClr val="C00000"/>
                </a:solidFill>
              </a:rPr>
              <a:t>Search a Record:</a:t>
            </a:r>
          </a:p>
          <a:p>
            <a:r>
              <a:rPr lang="en-US" sz="2600" dirty="0" smtClean="0"/>
              <a:t>ds.Tables[0].Rows. Find(value); </a:t>
            </a:r>
          </a:p>
          <a:p>
            <a:r>
              <a:rPr lang="en-US" sz="2600" b="1" dirty="0" smtClean="0"/>
              <a:t> </a:t>
            </a:r>
            <a:r>
              <a:rPr lang="en-US" sz="2600" b="1" dirty="0" err="1" smtClean="0">
                <a:solidFill>
                  <a:srgbClr val="2B91AF"/>
                </a:solidFill>
              </a:rPr>
              <a:t>DataRow</a:t>
            </a:r>
            <a:r>
              <a:rPr lang="en-US" sz="2600" b="1" dirty="0" smtClean="0">
                <a:solidFill>
                  <a:srgbClr val="2B91AF"/>
                </a:solidFill>
              </a:rPr>
              <a:t> dr;</a:t>
            </a:r>
            <a:endParaRPr lang="en-US" sz="2600" dirty="0" smtClean="0"/>
          </a:p>
          <a:p>
            <a:r>
              <a:rPr lang="en-US" sz="2600" dirty="0" smtClean="0">
                <a:solidFill>
                  <a:schemeClr val="tx2"/>
                </a:solidFill>
              </a:rPr>
              <a:t>dr</a:t>
            </a:r>
            <a:r>
              <a:rPr lang="en-US" sz="2600" dirty="0" smtClean="0"/>
              <a:t> = ds.Tables[0].Rows. Find("E0001");</a:t>
            </a:r>
          </a:p>
          <a:p>
            <a:r>
              <a:rPr lang="en-US" sz="2600" dirty="0" smtClean="0"/>
              <a:t>Note: when we search a Record in dataset  the data table in dataset should have primary key</a:t>
            </a:r>
          </a:p>
          <a:p>
            <a:r>
              <a:rPr lang="en-US" sz="2600" dirty="0" smtClean="0"/>
              <a:t>Set primary key:</a:t>
            </a:r>
          </a:p>
          <a:p>
            <a:r>
              <a:rPr lang="en-US" sz="2600" dirty="0" err="1" smtClean="0">
                <a:solidFill>
                  <a:schemeClr val="tx2"/>
                </a:solidFill>
              </a:rPr>
              <a:t>DataColumn</a:t>
            </a:r>
            <a:r>
              <a:rPr lang="en-US" sz="2600" dirty="0" smtClean="0">
                <a:solidFill>
                  <a:schemeClr val="tx2"/>
                </a:solidFill>
              </a:rPr>
              <a:t> [] dc = new DataColumn[1];</a:t>
            </a:r>
          </a:p>
          <a:p>
            <a:r>
              <a:rPr lang="en-US" sz="2600" dirty="0" smtClean="0">
                <a:solidFill>
                  <a:schemeClr val="tx2"/>
                </a:solidFill>
              </a:rPr>
              <a:t>dc[0] = ds.Tables[0].Columns["empid"];</a:t>
            </a:r>
          </a:p>
          <a:p>
            <a:r>
              <a:rPr lang="en-US" sz="2600" dirty="0" smtClean="0">
                <a:solidFill>
                  <a:schemeClr val="tx2"/>
                </a:solidFill>
              </a:rPr>
              <a:t>ds.Tables[0].PrimaryKey = dc;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Deleting a Record</a:t>
            </a:r>
          </a:p>
          <a:p>
            <a:r>
              <a:rPr lang="en-US" sz="2600" dirty="0" smtClean="0">
                <a:solidFill>
                  <a:schemeClr val="tx2"/>
                </a:solidFill>
              </a:rPr>
              <a:t>ds.tables("</a:t>
            </a:r>
            <a:r>
              <a:rPr lang="en-US" sz="2600" dirty="0" err="1" smtClean="0">
                <a:solidFill>
                  <a:schemeClr val="tx2"/>
                </a:solidFill>
              </a:rPr>
              <a:t>emp</a:t>
            </a:r>
            <a:r>
              <a:rPr lang="en-US" sz="2600" dirty="0" smtClean="0">
                <a:solidFill>
                  <a:schemeClr val="tx2"/>
                </a:solidFill>
              </a:rPr>
              <a:t>").rows(1).delete()</a:t>
            </a:r>
          </a:p>
          <a:p>
            <a:pPr>
              <a:buNone/>
            </a:pPr>
            <a:r>
              <a:rPr lang="en-US" sz="2600" dirty="0" smtClean="0">
                <a:solidFill>
                  <a:schemeClr val="tx2"/>
                </a:solidFill>
              </a:rPr>
              <a:t>		</a:t>
            </a:r>
            <a:r>
              <a:rPr lang="en-US" sz="2600" dirty="0" err="1" smtClean="0">
                <a:solidFill>
                  <a:schemeClr val="tx2"/>
                </a:solidFill>
              </a:rPr>
              <a:t>da.update</a:t>
            </a:r>
            <a:r>
              <a:rPr lang="en-US" sz="2600" dirty="0" smtClean="0">
                <a:solidFill>
                  <a:schemeClr val="tx2"/>
                </a:solidFill>
              </a:rPr>
              <a:t>(</a:t>
            </a:r>
            <a:r>
              <a:rPr lang="en-US" sz="2600" dirty="0" err="1" smtClean="0">
                <a:solidFill>
                  <a:schemeClr val="tx2"/>
                </a:solidFill>
              </a:rPr>
              <a:t>ds,"emp</a:t>
            </a:r>
            <a:r>
              <a:rPr lang="en-US" sz="2600" dirty="0" smtClean="0">
                <a:solidFill>
                  <a:schemeClr val="tx2"/>
                </a:solidFill>
              </a:rPr>
              <a:t>")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Classes under system. Data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Datatable</a:t>
            </a:r>
          </a:p>
          <a:p>
            <a:pPr lvl="1"/>
            <a:r>
              <a:rPr lang="en-US" dirty="0" smtClean="0"/>
              <a:t>Datarow</a:t>
            </a:r>
          </a:p>
          <a:p>
            <a:pPr lvl="1"/>
            <a:r>
              <a:rPr lang="en-US" dirty="0" smtClean="0"/>
              <a:t>Datacolumn</a:t>
            </a:r>
          </a:p>
          <a:p>
            <a:pPr lvl="1"/>
            <a:r>
              <a:rPr lang="en-US" dirty="0" smtClean="0"/>
              <a:t>DataRelation</a:t>
            </a:r>
          </a:p>
          <a:p>
            <a:pPr lvl="1"/>
            <a:r>
              <a:rPr lang="en-US" dirty="0" smtClean="0"/>
              <a:t>Constraint</a:t>
            </a:r>
          </a:p>
          <a:p>
            <a:pPr lvl="1"/>
            <a:r>
              <a:rPr lang="en-US" dirty="0" smtClean="0"/>
              <a:t>Dataview</a:t>
            </a:r>
          </a:p>
          <a:p>
            <a:endParaRPr lang="en-US" dirty="0"/>
          </a:p>
        </p:txBody>
      </p:sp>
      <p:pic>
        <p:nvPicPr>
          <p:cNvPr id="4" name="Picture 3" descr="E:\Training Notes\ADO.NET\IC16440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2438400"/>
            <a:ext cx="1828800" cy="3124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Datasets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752600"/>
          <a:ext cx="8153400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Untyped 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Typed Dataset</a:t>
                      </a:r>
                      <a:endParaRPr lang="en-US" dirty="0"/>
                    </a:p>
                  </a:txBody>
                  <a:tcPr/>
                </a:tc>
              </a:tr>
              <a:tr h="1305560">
                <a:tc>
                  <a:txBody>
                    <a:bodyPr/>
                    <a:lstStyle/>
                    <a:p>
                      <a:r>
                        <a:rPr lang="en-US" dirty="0" smtClean="0"/>
                        <a:t>the dataset which follows the unstructured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is called as Unstructured dataset.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typed dataset have</a:t>
                      </a:r>
                      <a:r>
                        <a:rPr lang="en-US" baseline="0" dirty="0" smtClean="0"/>
                        <a:t> specific table structure. It</a:t>
                      </a:r>
                      <a:r>
                        <a:rPr lang="en-US" dirty="0" smtClean="0"/>
                        <a:t> inherited from dataset class by providing strongly typed properties and methods.</a:t>
                      </a:r>
                    </a:p>
                    <a:p>
                      <a:r>
                        <a:rPr lang="en-US" dirty="0" smtClean="0"/>
                        <a:t>Structure+strongly typed properties and methods.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 is generic dataset can hold any table</a:t>
                      </a:r>
                      <a:r>
                        <a:rPr lang="en-US" baseline="0" dirty="0" smtClean="0"/>
                        <a:t> data.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Typed dataset can have</a:t>
                      </a:r>
                      <a:r>
                        <a:rPr lang="en-US" baseline="0" dirty="0" smtClean="0"/>
                        <a:t> schema of specific table so u can hold only specific table data. Extension of type dataset is .</a:t>
                      </a:r>
                      <a:r>
                        <a:rPr lang="en-US" baseline="0" dirty="0" err="1" smtClean="0"/>
                        <a:t>xsd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 is not type safe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is type safe dataset.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Untyped</a:t>
                      </a:r>
                      <a:r>
                        <a:rPr lang="en-US" baseline="0" dirty="0" smtClean="0"/>
                        <a:t> dataset performance is slow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Typed</a:t>
                      </a:r>
                      <a:r>
                        <a:rPr lang="en-US" baseline="0" dirty="0" smtClean="0"/>
                        <a:t> dataset is faster compare to normal dataset because type casting is not required.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1392</TotalTime>
  <Words>458</Words>
  <Application>Microsoft Office PowerPoint</Application>
  <PresentationFormat>On-screen Show (4:3)</PresentationFormat>
  <Paragraphs>71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Median</vt:lpstr>
      <vt:lpstr>Dataset</vt:lpstr>
      <vt:lpstr>Dataset</vt:lpstr>
      <vt:lpstr>Dataset</vt:lpstr>
      <vt:lpstr>Dataset</vt:lpstr>
      <vt:lpstr>Dataset</vt:lpstr>
      <vt:lpstr>PowerPoint Presentation</vt:lpstr>
      <vt:lpstr>Types of Datasets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</dc:title>
  <dc:creator/>
  <cp:lastModifiedBy>santu</cp:lastModifiedBy>
  <cp:revision>92</cp:revision>
  <dcterms:created xsi:type="dcterms:W3CDTF">2006-08-16T00:00:00Z</dcterms:created>
  <dcterms:modified xsi:type="dcterms:W3CDTF">2014-09-05T10:53:40Z</dcterms:modified>
</cp:coreProperties>
</file>