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59" r:id="rId3"/>
    <p:sldId id="261" r:id="rId4"/>
    <p:sldId id="262" r:id="rId5"/>
    <p:sldId id="266" r:id="rId6"/>
    <p:sldId id="264" r:id="rId7"/>
    <p:sldId id="263" r:id="rId8"/>
    <p:sldId id="26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780" y="-2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54CD4D41-9BC8-41DA-B20B-FCF94B56E45D}" type="datetimeFigureOut">
              <a:rPr lang="en-US"/>
              <a:pPr>
                <a:defRPr/>
              </a:pPr>
              <a:t>9/4/2014</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a:solidFill>
                <a:srgbClr val="EBDDC3"/>
              </a:solidFill>
            </a:endParaRPr>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0E3E84A0-279F-4D79-818E-97B042325B13}" type="slidenum">
              <a:rPr lang="en-US">
                <a:solidFill>
                  <a:srgbClr val="EBDDC3"/>
                </a:solidFill>
              </a:rPr>
              <a:pPr>
                <a:defRPr/>
              </a:pPr>
              <a:t>‹#›</a:t>
            </a:fld>
            <a:endParaRPr lang="en-US">
              <a:solidFill>
                <a:srgbClr val="EBDDC3"/>
              </a:solidFill>
            </a:endParaRPr>
          </a:p>
        </p:txBody>
      </p:sp>
    </p:spTree>
    <p:extLst>
      <p:ext uri="{BB962C8B-B14F-4D97-AF65-F5344CB8AC3E}">
        <p14:creationId xmlns:p14="http://schemas.microsoft.com/office/powerpoint/2010/main" val="939936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C9C1B6FA-1B78-41C9-837C-426A20B5829E}" type="datetimeFigureOut">
              <a:rPr lang="en-US">
                <a:solidFill>
                  <a:srgbClr val="775F55"/>
                </a:solidFill>
              </a:rPr>
              <a:pPr>
                <a:defRPr/>
              </a:pPr>
              <a:t>9/4/2014</a:t>
            </a:fld>
            <a:endParaRPr lang="en-US">
              <a:solidFill>
                <a:srgbClr val="775F55"/>
              </a:solidFill>
            </a:endParaRPr>
          </a:p>
        </p:txBody>
      </p:sp>
      <p:sp>
        <p:nvSpPr>
          <p:cNvPr id="5" name="Footer Placeholder 2"/>
          <p:cNvSpPr>
            <a:spLocks noGrp="1"/>
          </p:cNvSpPr>
          <p:nvPr>
            <p:ph type="ftr" sz="quarter" idx="11"/>
          </p:nvPr>
        </p:nvSpPr>
        <p:spPr/>
        <p:txBody>
          <a:bodyPr/>
          <a:lstStyle>
            <a:lvl1pPr>
              <a:defRPr/>
            </a:lvl1pPr>
          </a:lstStyle>
          <a:p>
            <a:pPr>
              <a:defRPr/>
            </a:pPr>
            <a:endParaRPr lang="en-US">
              <a:solidFill>
                <a:srgbClr val="775F55"/>
              </a:solidFill>
            </a:endParaRPr>
          </a:p>
        </p:txBody>
      </p:sp>
      <p:sp>
        <p:nvSpPr>
          <p:cNvPr id="6" name="Slide Number Placeholder 22"/>
          <p:cNvSpPr>
            <a:spLocks noGrp="1"/>
          </p:cNvSpPr>
          <p:nvPr>
            <p:ph type="sldNum" sz="quarter" idx="12"/>
          </p:nvPr>
        </p:nvSpPr>
        <p:spPr/>
        <p:txBody>
          <a:bodyPr/>
          <a:lstStyle>
            <a:lvl1pPr>
              <a:defRPr/>
            </a:lvl1pPr>
          </a:lstStyle>
          <a:p>
            <a:pPr>
              <a:defRPr/>
            </a:pPr>
            <a:fld id="{32AA0B1B-9F18-466D-889C-1532539780CB}" type="slidenum">
              <a:rPr lang="en-US"/>
              <a:pPr>
                <a:defRPr/>
              </a:pPr>
              <a:t>‹#›</a:t>
            </a:fld>
            <a:endParaRPr lang="en-US"/>
          </a:p>
        </p:txBody>
      </p:sp>
    </p:spTree>
    <p:extLst>
      <p:ext uri="{BB962C8B-B14F-4D97-AF65-F5344CB8AC3E}">
        <p14:creationId xmlns:p14="http://schemas.microsoft.com/office/powerpoint/2010/main" val="3323227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7B232DED-47CD-4D62-8800-D4DE06114AD9}" type="datetimeFigureOut">
              <a:rPr lang="en-US">
                <a:solidFill>
                  <a:srgbClr val="775F55"/>
                </a:solidFill>
              </a:rPr>
              <a:pPr>
                <a:defRPr/>
              </a:pPr>
              <a:t>9/4/2014</a:t>
            </a:fld>
            <a:endParaRPr lang="en-US">
              <a:solidFill>
                <a:srgbClr val="775F55"/>
              </a:solidFill>
            </a:endParaRPr>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a:solidFill>
                <a:srgbClr val="775F55"/>
              </a:solidFill>
            </a:endParaRPr>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9BBF889F-6AA0-4529-8291-2A15E218FDB4}" type="slidenum">
              <a:rPr lang="en-US"/>
              <a:pPr>
                <a:defRPr/>
              </a:pPr>
              <a:t>‹#›</a:t>
            </a:fld>
            <a:endParaRPr lang="en-US"/>
          </a:p>
        </p:txBody>
      </p:sp>
    </p:spTree>
    <p:extLst>
      <p:ext uri="{BB962C8B-B14F-4D97-AF65-F5344CB8AC3E}">
        <p14:creationId xmlns:p14="http://schemas.microsoft.com/office/powerpoint/2010/main" val="426389184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5588B2B0-AB45-426F-8977-7651B32E0D67}" type="datetimeFigureOut">
              <a:rPr lang="en-US">
                <a:solidFill>
                  <a:srgbClr val="775F55"/>
                </a:solidFill>
              </a:rPr>
              <a:pPr>
                <a:defRPr/>
              </a:pPr>
              <a:t>9/4/2014</a:t>
            </a:fld>
            <a:endParaRPr lang="en-US">
              <a:solidFill>
                <a:srgbClr val="775F55"/>
              </a:solidFill>
            </a:endParaRPr>
          </a:p>
        </p:txBody>
      </p:sp>
      <p:sp>
        <p:nvSpPr>
          <p:cNvPr id="5" name="Footer Placeholder 2"/>
          <p:cNvSpPr>
            <a:spLocks noGrp="1"/>
          </p:cNvSpPr>
          <p:nvPr>
            <p:ph type="ftr" sz="quarter" idx="11"/>
          </p:nvPr>
        </p:nvSpPr>
        <p:spPr/>
        <p:txBody>
          <a:bodyPr/>
          <a:lstStyle>
            <a:lvl1pPr>
              <a:defRPr/>
            </a:lvl1pPr>
          </a:lstStyle>
          <a:p>
            <a:pPr>
              <a:defRPr/>
            </a:pPr>
            <a:endParaRPr lang="en-US">
              <a:solidFill>
                <a:srgbClr val="775F55"/>
              </a:solidFill>
            </a:endParaRPr>
          </a:p>
        </p:txBody>
      </p:sp>
      <p:sp>
        <p:nvSpPr>
          <p:cNvPr id="6" name="Slide Number Placeholder 22"/>
          <p:cNvSpPr>
            <a:spLocks noGrp="1"/>
          </p:cNvSpPr>
          <p:nvPr>
            <p:ph type="sldNum" sz="quarter" idx="12"/>
          </p:nvPr>
        </p:nvSpPr>
        <p:spPr/>
        <p:txBody>
          <a:bodyPr/>
          <a:lstStyle>
            <a:lvl1pPr>
              <a:defRPr/>
            </a:lvl1pPr>
          </a:lstStyle>
          <a:p>
            <a:pPr>
              <a:defRPr/>
            </a:pPr>
            <a:fld id="{C3E9C835-C69D-4231-B2B7-C7CA2938BE24}" type="slidenum">
              <a:rPr lang="en-US"/>
              <a:pPr>
                <a:defRPr/>
              </a:pPr>
              <a:t>‹#›</a:t>
            </a:fld>
            <a:endParaRPr lang="en-US"/>
          </a:p>
        </p:txBody>
      </p:sp>
    </p:spTree>
    <p:extLst>
      <p:ext uri="{BB962C8B-B14F-4D97-AF65-F5344CB8AC3E}">
        <p14:creationId xmlns:p14="http://schemas.microsoft.com/office/powerpoint/2010/main" val="2500520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C435C4FF-A169-438A-A0C0-4B6B8B054DB5}" type="datetimeFigureOut">
              <a:rPr lang="en-US">
                <a:solidFill>
                  <a:srgbClr val="775F55"/>
                </a:solidFill>
              </a:rPr>
              <a:pPr>
                <a:defRPr/>
              </a:pPr>
              <a:t>9/4/2014</a:t>
            </a:fld>
            <a:endParaRPr lang="en-US">
              <a:solidFill>
                <a:srgbClr val="775F55"/>
              </a:solidFill>
            </a:endParaRPr>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A85F58A7-67B3-47D0-A0A7-2ADCE1FC6061}" type="slidenum">
              <a:rPr lang="en-US"/>
              <a:pPr>
                <a:defRPr/>
              </a:pPr>
              <a:t>‹#›</a:t>
            </a:fld>
            <a:endParaRPr lang="en-US"/>
          </a:p>
        </p:txBody>
      </p:sp>
      <p:sp>
        <p:nvSpPr>
          <p:cNvPr id="9" name="Footer Placeholder 13"/>
          <p:cNvSpPr>
            <a:spLocks noGrp="1"/>
          </p:cNvSpPr>
          <p:nvPr>
            <p:ph type="ftr" sz="quarter" idx="12"/>
          </p:nvPr>
        </p:nvSpPr>
        <p:spPr/>
        <p:txBody>
          <a:bodyPr/>
          <a:lstStyle>
            <a:lvl1pPr>
              <a:defRPr/>
            </a:lvl1pPr>
          </a:lstStyle>
          <a:p>
            <a:pPr>
              <a:defRPr/>
            </a:pPr>
            <a:endParaRPr lang="en-US">
              <a:solidFill>
                <a:srgbClr val="775F55"/>
              </a:solidFill>
            </a:endParaRPr>
          </a:p>
        </p:txBody>
      </p:sp>
    </p:spTree>
    <p:extLst>
      <p:ext uri="{BB962C8B-B14F-4D97-AF65-F5344CB8AC3E}">
        <p14:creationId xmlns:p14="http://schemas.microsoft.com/office/powerpoint/2010/main" val="12881294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AA2F8DD1-C174-40CF-B132-C2FA3CD5A08A}" type="datetimeFigureOut">
              <a:rPr lang="en-US">
                <a:solidFill>
                  <a:srgbClr val="775F55"/>
                </a:solidFill>
              </a:rPr>
              <a:pPr>
                <a:defRPr/>
              </a:pPr>
              <a:t>9/4/2014</a:t>
            </a:fld>
            <a:endParaRPr lang="en-US">
              <a:solidFill>
                <a:srgbClr val="775F55"/>
              </a:solidFill>
            </a:endParaRPr>
          </a:p>
        </p:txBody>
      </p:sp>
      <p:sp>
        <p:nvSpPr>
          <p:cNvPr id="6" name="Slide Number Placeholder 9"/>
          <p:cNvSpPr>
            <a:spLocks noGrp="1"/>
          </p:cNvSpPr>
          <p:nvPr>
            <p:ph type="sldNum" sz="quarter" idx="11"/>
          </p:nvPr>
        </p:nvSpPr>
        <p:spPr/>
        <p:txBody>
          <a:bodyPr rtlCol="0"/>
          <a:lstStyle>
            <a:lvl1pPr>
              <a:defRPr/>
            </a:lvl1pPr>
          </a:lstStyle>
          <a:p>
            <a:pPr>
              <a:defRPr/>
            </a:pPr>
            <a:fld id="{DE45F930-61BE-47FF-98C1-6A8F0B944464}" type="slidenum">
              <a:rPr lang="en-US"/>
              <a:pPr>
                <a:defRPr/>
              </a:pPr>
              <a:t>‹#›</a:t>
            </a:fld>
            <a:endParaRPr lang="en-US"/>
          </a:p>
        </p:txBody>
      </p:sp>
      <p:sp>
        <p:nvSpPr>
          <p:cNvPr id="7" name="Footer Placeholder 11"/>
          <p:cNvSpPr>
            <a:spLocks noGrp="1"/>
          </p:cNvSpPr>
          <p:nvPr>
            <p:ph type="ftr" sz="quarter" idx="12"/>
          </p:nvPr>
        </p:nvSpPr>
        <p:spPr/>
        <p:txBody>
          <a:bodyPr rtlCol="0"/>
          <a:lstStyle>
            <a:lvl1pPr>
              <a:defRPr/>
            </a:lvl1pPr>
          </a:lstStyle>
          <a:p>
            <a:pPr>
              <a:defRPr/>
            </a:pPr>
            <a:endParaRPr lang="en-US">
              <a:solidFill>
                <a:srgbClr val="775F55"/>
              </a:solidFill>
            </a:endParaRPr>
          </a:p>
        </p:txBody>
      </p:sp>
    </p:spTree>
    <p:extLst>
      <p:ext uri="{BB962C8B-B14F-4D97-AF65-F5344CB8AC3E}">
        <p14:creationId xmlns:p14="http://schemas.microsoft.com/office/powerpoint/2010/main" val="2057451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273D878D-4710-4371-A87B-5A10ED9B6B31}" type="datetimeFigureOut">
              <a:rPr lang="en-US">
                <a:solidFill>
                  <a:srgbClr val="775F55"/>
                </a:solidFill>
              </a:rPr>
              <a:pPr>
                <a:defRPr/>
              </a:pPr>
              <a:t>9/4/2014</a:t>
            </a:fld>
            <a:endParaRPr lang="en-US">
              <a:solidFill>
                <a:srgbClr val="775F55"/>
              </a:solidFill>
            </a:endParaRPr>
          </a:p>
        </p:txBody>
      </p:sp>
      <p:sp>
        <p:nvSpPr>
          <p:cNvPr id="8" name="Slide Number Placeholder 11"/>
          <p:cNvSpPr>
            <a:spLocks noGrp="1"/>
          </p:cNvSpPr>
          <p:nvPr>
            <p:ph type="sldNum" sz="quarter" idx="11"/>
          </p:nvPr>
        </p:nvSpPr>
        <p:spPr/>
        <p:txBody>
          <a:bodyPr rtlCol="0"/>
          <a:lstStyle>
            <a:lvl1pPr>
              <a:defRPr/>
            </a:lvl1pPr>
          </a:lstStyle>
          <a:p>
            <a:pPr>
              <a:defRPr/>
            </a:pPr>
            <a:fld id="{CA5070BE-4836-4160-AB5B-EAA68B73F7ED}" type="slidenum">
              <a:rPr lang="en-US"/>
              <a:pPr>
                <a:defRPr/>
              </a:pPr>
              <a:t>‹#›</a:t>
            </a:fld>
            <a:endParaRPr lang="en-US"/>
          </a:p>
        </p:txBody>
      </p:sp>
      <p:sp>
        <p:nvSpPr>
          <p:cNvPr id="9" name="Footer Placeholder 13"/>
          <p:cNvSpPr>
            <a:spLocks noGrp="1"/>
          </p:cNvSpPr>
          <p:nvPr>
            <p:ph type="ftr" sz="quarter" idx="12"/>
          </p:nvPr>
        </p:nvSpPr>
        <p:spPr/>
        <p:txBody>
          <a:bodyPr rtlCol="0"/>
          <a:lstStyle>
            <a:lvl1pPr>
              <a:defRPr/>
            </a:lvl1pPr>
          </a:lstStyle>
          <a:p>
            <a:pPr>
              <a:defRPr/>
            </a:pPr>
            <a:endParaRPr lang="en-US">
              <a:solidFill>
                <a:srgbClr val="775F55"/>
              </a:solidFill>
            </a:endParaRPr>
          </a:p>
        </p:txBody>
      </p:sp>
    </p:spTree>
    <p:extLst>
      <p:ext uri="{BB962C8B-B14F-4D97-AF65-F5344CB8AC3E}">
        <p14:creationId xmlns:p14="http://schemas.microsoft.com/office/powerpoint/2010/main" val="1330907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9EBEC172-4CAE-45E7-97AE-C5045DC5269E}" type="datetimeFigureOut">
              <a:rPr lang="en-US">
                <a:solidFill>
                  <a:srgbClr val="775F55"/>
                </a:solidFill>
              </a:rPr>
              <a:pPr>
                <a:defRPr/>
              </a:pPr>
              <a:t>9/4/2014</a:t>
            </a:fld>
            <a:endParaRPr lang="en-US">
              <a:solidFill>
                <a:srgbClr val="775F55"/>
              </a:solidFill>
            </a:endParaRPr>
          </a:p>
        </p:txBody>
      </p:sp>
      <p:sp>
        <p:nvSpPr>
          <p:cNvPr id="4" name="Footer Placeholder 2"/>
          <p:cNvSpPr>
            <a:spLocks noGrp="1"/>
          </p:cNvSpPr>
          <p:nvPr>
            <p:ph type="ftr" sz="quarter" idx="11"/>
          </p:nvPr>
        </p:nvSpPr>
        <p:spPr/>
        <p:txBody>
          <a:bodyPr/>
          <a:lstStyle>
            <a:lvl1pPr>
              <a:defRPr/>
            </a:lvl1pPr>
          </a:lstStyle>
          <a:p>
            <a:pPr>
              <a:defRPr/>
            </a:pPr>
            <a:endParaRPr lang="en-US">
              <a:solidFill>
                <a:srgbClr val="775F55"/>
              </a:solidFill>
            </a:endParaRPr>
          </a:p>
        </p:txBody>
      </p:sp>
      <p:sp>
        <p:nvSpPr>
          <p:cNvPr id="5" name="Slide Number Placeholder 22"/>
          <p:cNvSpPr>
            <a:spLocks noGrp="1"/>
          </p:cNvSpPr>
          <p:nvPr>
            <p:ph type="sldNum" sz="quarter" idx="12"/>
          </p:nvPr>
        </p:nvSpPr>
        <p:spPr/>
        <p:txBody>
          <a:bodyPr/>
          <a:lstStyle>
            <a:lvl1pPr>
              <a:defRPr/>
            </a:lvl1pPr>
          </a:lstStyle>
          <a:p>
            <a:pPr>
              <a:defRPr/>
            </a:pPr>
            <a:fld id="{0DE9B9D8-4337-4F3E-966E-FBF2443D8E8E}" type="slidenum">
              <a:rPr lang="en-US"/>
              <a:pPr>
                <a:defRPr/>
              </a:pPr>
              <a:t>‹#›</a:t>
            </a:fld>
            <a:endParaRPr lang="en-US"/>
          </a:p>
        </p:txBody>
      </p:sp>
    </p:spTree>
    <p:extLst>
      <p:ext uri="{BB962C8B-B14F-4D97-AF65-F5344CB8AC3E}">
        <p14:creationId xmlns:p14="http://schemas.microsoft.com/office/powerpoint/2010/main" val="3663383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E103EC2A-EDA3-4BF7-9020-76F25415185F}" type="datetimeFigureOut">
              <a:rPr lang="en-US">
                <a:solidFill>
                  <a:srgbClr val="775F55"/>
                </a:solidFill>
              </a:rPr>
              <a:pPr>
                <a:defRPr/>
              </a:pPr>
              <a:t>9/4/2014</a:t>
            </a:fld>
            <a:endParaRPr lang="en-US">
              <a:solidFill>
                <a:srgbClr val="775F55"/>
              </a:solidFill>
            </a:endParaRPr>
          </a:p>
        </p:txBody>
      </p:sp>
      <p:sp>
        <p:nvSpPr>
          <p:cNvPr id="3" name="Footer Placeholder 2"/>
          <p:cNvSpPr>
            <a:spLocks noGrp="1"/>
          </p:cNvSpPr>
          <p:nvPr>
            <p:ph type="ftr" sz="quarter" idx="11"/>
          </p:nvPr>
        </p:nvSpPr>
        <p:spPr/>
        <p:txBody>
          <a:bodyPr/>
          <a:lstStyle>
            <a:lvl1pPr>
              <a:defRPr/>
            </a:lvl1pPr>
          </a:lstStyle>
          <a:p>
            <a:pPr>
              <a:defRPr/>
            </a:pPr>
            <a:endParaRPr lang="en-US">
              <a:solidFill>
                <a:srgbClr val="775F55"/>
              </a:solidFill>
            </a:endParaRP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2DEE3BD1-1043-476D-9A94-394B00150077}" type="slidenum">
              <a:rPr lang="en-US">
                <a:solidFill>
                  <a:srgbClr val="775F55"/>
                </a:solidFill>
              </a:rPr>
              <a:pPr>
                <a:defRPr/>
              </a:pPr>
              <a:t>‹#›</a:t>
            </a:fld>
            <a:endParaRPr lang="en-US">
              <a:solidFill>
                <a:srgbClr val="775F55"/>
              </a:solidFill>
            </a:endParaRPr>
          </a:p>
        </p:txBody>
      </p:sp>
    </p:spTree>
    <p:extLst>
      <p:ext uri="{BB962C8B-B14F-4D97-AF65-F5344CB8AC3E}">
        <p14:creationId xmlns:p14="http://schemas.microsoft.com/office/powerpoint/2010/main" val="72102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20C01A1E-E650-47E9-95A5-4E7B838BDB7C}" type="datetimeFigureOut">
              <a:rPr lang="en-US">
                <a:solidFill>
                  <a:srgbClr val="775F55"/>
                </a:solidFill>
              </a:rPr>
              <a:pPr>
                <a:defRPr/>
              </a:pPr>
              <a:t>9/4/2014</a:t>
            </a:fld>
            <a:endParaRPr lang="en-US">
              <a:solidFill>
                <a:srgbClr val="775F55"/>
              </a:solidFill>
            </a:endParaRPr>
          </a:p>
        </p:txBody>
      </p:sp>
      <p:sp>
        <p:nvSpPr>
          <p:cNvPr id="6" name="Footer Placeholder 2"/>
          <p:cNvSpPr>
            <a:spLocks noGrp="1"/>
          </p:cNvSpPr>
          <p:nvPr>
            <p:ph type="ftr" sz="quarter" idx="11"/>
          </p:nvPr>
        </p:nvSpPr>
        <p:spPr/>
        <p:txBody>
          <a:bodyPr/>
          <a:lstStyle>
            <a:lvl1pPr>
              <a:defRPr/>
            </a:lvl1pPr>
          </a:lstStyle>
          <a:p>
            <a:pPr>
              <a:defRPr/>
            </a:pPr>
            <a:endParaRPr lang="en-US">
              <a:solidFill>
                <a:srgbClr val="775F55"/>
              </a:solidFill>
            </a:endParaRPr>
          </a:p>
        </p:txBody>
      </p:sp>
      <p:sp>
        <p:nvSpPr>
          <p:cNvPr id="7" name="Slide Number Placeholder 22"/>
          <p:cNvSpPr>
            <a:spLocks noGrp="1"/>
          </p:cNvSpPr>
          <p:nvPr>
            <p:ph type="sldNum" sz="quarter" idx="12"/>
          </p:nvPr>
        </p:nvSpPr>
        <p:spPr/>
        <p:txBody>
          <a:bodyPr/>
          <a:lstStyle>
            <a:lvl1pPr>
              <a:defRPr/>
            </a:lvl1pPr>
          </a:lstStyle>
          <a:p>
            <a:pPr>
              <a:defRPr/>
            </a:pPr>
            <a:fld id="{36444AA5-054F-41CC-B31C-5421E8DF1283}" type="slidenum">
              <a:rPr lang="en-US"/>
              <a:pPr>
                <a:defRPr/>
              </a:pPr>
              <a:t>‹#›</a:t>
            </a:fld>
            <a:endParaRPr lang="en-US"/>
          </a:p>
        </p:txBody>
      </p:sp>
    </p:spTree>
    <p:extLst>
      <p:ext uri="{BB962C8B-B14F-4D97-AF65-F5344CB8AC3E}">
        <p14:creationId xmlns:p14="http://schemas.microsoft.com/office/powerpoint/2010/main" val="2392020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FCF4ED01-B711-4A46-B707-164018A0211A}" type="datetimeFigureOut">
              <a:rPr lang="en-US">
                <a:solidFill>
                  <a:srgbClr val="775F55"/>
                </a:solidFill>
              </a:rPr>
              <a:pPr>
                <a:defRPr/>
              </a:pPr>
              <a:t>9/4/2014</a:t>
            </a:fld>
            <a:endParaRPr lang="en-US">
              <a:solidFill>
                <a:srgbClr val="775F55"/>
              </a:solidFill>
            </a:endParaRPr>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0252E822-D3E1-4467-8AA3-DAF10D277D81}" type="slidenum">
              <a:rPr lang="en-US"/>
              <a:pPr>
                <a:defRPr/>
              </a:pPr>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a:solidFill>
                <a:srgbClr val="775F55"/>
              </a:solidFill>
            </a:endParaRPr>
          </a:p>
        </p:txBody>
      </p:sp>
    </p:spTree>
    <p:extLst>
      <p:ext uri="{BB962C8B-B14F-4D97-AF65-F5344CB8AC3E}">
        <p14:creationId xmlns:p14="http://schemas.microsoft.com/office/powerpoint/2010/main" val="151021560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fontAlgn="base">
              <a:spcBef>
                <a:spcPct val="0"/>
              </a:spcBef>
              <a:spcAft>
                <a:spcPct val="0"/>
              </a:spcAft>
              <a:defRPr/>
            </a:pPr>
            <a:fld id="{C81BE675-B614-4C52-BA25-0A2F35946CD2}" type="datetimeFigureOut">
              <a:rPr lang="en-US">
                <a:solidFill>
                  <a:srgbClr val="775F55"/>
                </a:solidFill>
                <a:latin typeface="Arial" charset="0"/>
                <a:cs typeface="Arial" charset="0"/>
              </a:rPr>
              <a:pPr fontAlgn="base">
                <a:spcBef>
                  <a:spcPct val="0"/>
                </a:spcBef>
                <a:spcAft>
                  <a:spcPct val="0"/>
                </a:spcAft>
                <a:defRPr/>
              </a:pPr>
              <a:t>9/4/2014</a:t>
            </a:fld>
            <a:endParaRPr lang="en-US">
              <a:solidFill>
                <a:srgbClr val="775F55"/>
              </a:solidFill>
              <a:latin typeface="Arial" charset="0"/>
              <a:cs typeface="Arial" charset="0"/>
            </a:endParaRPr>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defRPr kumimoji="0" sz="1400">
                <a:solidFill>
                  <a:schemeClr val="tx2"/>
                </a:solidFill>
              </a:defRPr>
            </a:lvl1pPr>
          </a:lstStyle>
          <a:p>
            <a:pPr fontAlgn="base">
              <a:spcBef>
                <a:spcPct val="0"/>
              </a:spcBef>
              <a:spcAft>
                <a:spcPct val="0"/>
              </a:spcAft>
              <a:defRPr/>
            </a:pPr>
            <a:endParaRPr lang="en-US">
              <a:solidFill>
                <a:srgbClr val="775F55"/>
              </a:solidFill>
              <a:latin typeface="Arial" charset="0"/>
              <a:cs typeface="Arial" charset="0"/>
            </a:endParaRPr>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fontAlgn="base">
              <a:spcBef>
                <a:spcPct val="0"/>
              </a:spcBef>
              <a:spcAft>
                <a:spcPct val="0"/>
              </a:spcAft>
              <a:defRPr/>
            </a:pPr>
            <a:fld id="{BBBBAE27-C877-4A27-98B0-17E84DA2E90E}" type="slidenum">
              <a:rPr lang="en-US">
                <a:latin typeface="Arial" charset="0"/>
                <a:cs typeface="Arial" charset="0"/>
              </a:rPr>
              <a:pPr fontAlgn="base">
                <a:spcBef>
                  <a:spcPct val="0"/>
                </a:spcBef>
                <a:spcAft>
                  <a:spcPct val="0"/>
                </a:spcAft>
                <a:defRPr/>
              </a:pPr>
              <a:t>‹#›</a:t>
            </a:fld>
            <a:endParaRPr lang="en-US">
              <a:latin typeface="Arial" charset="0"/>
              <a:cs typeface="Arial" charset="0"/>
            </a:endParaRPr>
          </a:p>
        </p:txBody>
      </p:sp>
    </p:spTree>
    <p:extLst>
      <p:ext uri="{BB962C8B-B14F-4D97-AF65-F5344CB8AC3E}">
        <p14:creationId xmlns:p14="http://schemas.microsoft.com/office/powerpoint/2010/main" val="131337001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p:nvPr>
        </p:nvSpPr>
        <p:spPr>
          <a:xfrm>
            <a:off x="612775" y="228600"/>
            <a:ext cx="8153400" cy="990600"/>
          </a:xfrm>
        </p:spPr>
        <p:txBody>
          <a:bodyPr/>
          <a:lstStyle/>
          <a:p>
            <a:pPr eaLnBrk="1" hangingPunct="1"/>
            <a:r>
              <a:rPr lang="en-US" dirty="0" smtClean="0"/>
              <a:t>Cursors</a:t>
            </a:r>
          </a:p>
        </p:txBody>
      </p:sp>
      <p:sp>
        <p:nvSpPr>
          <p:cNvPr id="9219" name="Content Placeholder 4"/>
          <p:cNvSpPr>
            <a:spLocks noGrp="1"/>
          </p:cNvSpPr>
          <p:nvPr>
            <p:ph sz="quarter" idx="1"/>
          </p:nvPr>
        </p:nvSpPr>
        <p:spPr>
          <a:xfrm>
            <a:off x="612775" y="1600200"/>
            <a:ext cx="8153400" cy="4495800"/>
          </a:xfrm>
        </p:spPr>
        <p:txBody>
          <a:bodyPr/>
          <a:lstStyle/>
          <a:p>
            <a:pPr eaLnBrk="1" hangingPunct="1"/>
            <a:r>
              <a:rPr lang="en-US" sz="1800" dirty="0" smtClean="0"/>
              <a:t>A Cursor allows us to retrieve data from a result set in a row by row fashion.</a:t>
            </a:r>
          </a:p>
          <a:p>
            <a:pPr eaLnBrk="1" hangingPunct="1"/>
            <a:r>
              <a:rPr lang="en-US" sz="1800" dirty="0" smtClean="0"/>
              <a:t>Cursors are required when we need to update records in a table one row at a time.</a:t>
            </a:r>
          </a:p>
        </p:txBody>
      </p:sp>
    </p:spTree>
    <p:extLst>
      <p:ext uri="{BB962C8B-B14F-4D97-AF65-F5344CB8AC3E}">
        <p14:creationId xmlns:p14="http://schemas.microsoft.com/office/powerpoint/2010/main" val="14276253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p:nvPr>
        </p:nvSpPr>
        <p:spPr>
          <a:xfrm>
            <a:off x="612775" y="228600"/>
            <a:ext cx="8153400" cy="990600"/>
          </a:xfrm>
        </p:spPr>
        <p:txBody>
          <a:bodyPr/>
          <a:lstStyle/>
          <a:p>
            <a:pPr eaLnBrk="1" hangingPunct="1"/>
            <a:r>
              <a:rPr lang="en-US" dirty="0" smtClean="0"/>
              <a:t>Cursors</a:t>
            </a:r>
          </a:p>
        </p:txBody>
      </p:sp>
      <p:sp>
        <p:nvSpPr>
          <p:cNvPr id="9219" name="Content Placeholder 4"/>
          <p:cNvSpPr>
            <a:spLocks noGrp="1"/>
          </p:cNvSpPr>
          <p:nvPr>
            <p:ph sz="quarter" idx="1"/>
          </p:nvPr>
        </p:nvSpPr>
        <p:spPr>
          <a:xfrm>
            <a:off x="612775" y="1600200"/>
            <a:ext cx="8153400" cy="4495800"/>
          </a:xfrm>
        </p:spPr>
        <p:txBody>
          <a:bodyPr>
            <a:normAutofit/>
          </a:bodyPr>
          <a:lstStyle/>
          <a:p>
            <a:r>
              <a:rPr lang="en-US" dirty="0"/>
              <a:t>Syntax:</a:t>
            </a:r>
          </a:p>
          <a:p>
            <a:pPr lvl="1">
              <a:buNone/>
            </a:pPr>
            <a:r>
              <a:rPr lang="en-US" sz="1800" dirty="0">
                <a:solidFill>
                  <a:srgbClr val="C00000"/>
                </a:solidFill>
              </a:rPr>
              <a:t>DECLARE</a:t>
            </a:r>
            <a:r>
              <a:rPr lang="en-US" sz="1800" dirty="0"/>
              <a:t> cursor_name </a:t>
            </a:r>
            <a:r>
              <a:rPr lang="en-US" sz="1800" dirty="0">
                <a:solidFill>
                  <a:srgbClr val="C00000"/>
                </a:solidFill>
              </a:rPr>
              <a:t>CURSOR </a:t>
            </a:r>
            <a:endParaRPr lang="en-US" sz="1800" dirty="0" smtClean="0">
              <a:solidFill>
                <a:srgbClr val="C00000"/>
              </a:solidFill>
            </a:endParaRPr>
          </a:p>
          <a:p>
            <a:pPr lvl="1">
              <a:buNone/>
            </a:pPr>
            <a:r>
              <a:rPr lang="en-US" sz="1800" dirty="0" smtClean="0">
                <a:solidFill>
                  <a:srgbClr val="C00000"/>
                </a:solidFill>
              </a:rPr>
              <a:t>[</a:t>
            </a:r>
            <a:r>
              <a:rPr lang="en-US" sz="1800" dirty="0">
                <a:solidFill>
                  <a:srgbClr val="C00000"/>
                </a:solidFill>
              </a:rPr>
              <a:t>LOCAL | GLOBAL]</a:t>
            </a:r>
            <a:r>
              <a:rPr lang="en-US" sz="1800" dirty="0"/>
              <a:t> --define cursor scope </a:t>
            </a:r>
            <a:endParaRPr lang="en-US" sz="1800" dirty="0" smtClean="0"/>
          </a:p>
          <a:p>
            <a:pPr lvl="1">
              <a:buNone/>
            </a:pPr>
            <a:r>
              <a:rPr lang="en-US" sz="1800" dirty="0" smtClean="0">
                <a:solidFill>
                  <a:srgbClr val="C00000"/>
                </a:solidFill>
              </a:rPr>
              <a:t>[</a:t>
            </a:r>
            <a:r>
              <a:rPr lang="en-US" sz="1800" dirty="0">
                <a:solidFill>
                  <a:srgbClr val="C00000"/>
                </a:solidFill>
              </a:rPr>
              <a:t>FORWARD_ONLY | SCROLL] </a:t>
            </a:r>
            <a:r>
              <a:rPr lang="en-US" sz="1800" dirty="0"/>
              <a:t>--define cursor movements (forward/backward) </a:t>
            </a:r>
            <a:endParaRPr lang="en-US" sz="1800" dirty="0" smtClean="0"/>
          </a:p>
          <a:p>
            <a:pPr lvl="1">
              <a:buNone/>
            </a:pPr>
            <a:r>
              <a:rPr lang="en-US" sz="1800" dirty="0" smtClean="0">
                <a:solidFill>
                  <a:srgbClr val="C00000"/>
                </a:solidFill>
              </a:rPr>
              <a:t>[</a:t>
            </a:r>
            <a:r>
              <a:rPr lang="en-US" sz="1800" dirty="0">
                <a:solidFill>
                  <a:srgbClr val="C00000"/>
                </a:solidFill>
              </a:rPr>
              <a:t>STATIC | KEYSET | DYNAMIC | FAST_FORWARD] </a:t>
            </a:r>
            <a:r>
              <a:rPr lang="en-US" sz="1800" dirty="0"/>
              <a:t>--basic type of </a:t>
            </a:r>
            <a:r>
              <a:rPr lang="en-US" sz="1800" dirty="0" smtClean="0"/>
              <a:t>cursor</a:t>
            </a:r>
          </a:p>
          <a:p>
            <a:pPr lvl="1">
              <a:buNone/>
            </a:pPr>
            <a:r>
              <a:rPr lang="en-US" sz="1800" dirty="0" smtClean="0">
                <a:solidFill>
                  <a:srgbClr val="C00000"/>
                </a:solidFill>
              </a:rPr>
              <a:t>FOR</a:t>
            </a:r>
            <a:r>
              <a:rPr lang="en-US" sz="1800" dirty="0" smtClean="0"/>
              <a:t> select_statement </a:t>
            </a:r>
            <a:r>
              <a:rPr lang="en-US" sz="1800" dirty="0"/>
              <a:t>--define SQL Select </a:t>
            </a:r>
            <a:r>
              <a:rPr lang="en-US" sz="1800" dirty="0" smtClean="0"/>
              <a:t>statement</a:t>
            </a:r>
          </a:p>
          <a:p>
            <a:pPr lvl="1">
              <a:buNone/>
            </a:pPr>
            <a:r>
              <a:rPr lang="en-US" sz="1800" dirty="0">
                <a:solidFill>
                  <a:srgbClr val="C00000"/>
                </a:solidFill>
              </a:rPr>
              <a:t>FETCH [</a:t>
            </a:r>
            <a:r>
              <a:rPr lang="en-US" sz="1800" dirty="0" smtClean="0">
                <a:solidFill>
                  <a:srgbClr val="C00000"/>
                </a:solidFill>
              </a:rPr>
              <a:t>NEXT|PRIOR|FIRST|LAST] FROM </a:t>
            </a:r>
            <a:r>
              <a:rPr lang="en-US" sz="1800" dirty="0" smtClean="0"/>
              <a:t>cursor_name </a:t>
            </a:r>
            <a:r>
              <a:rPr lang="en-US" sz="1800" dirty="0">
                <a:solidFill>
                  <a:srgbClr val="C00000"/>
                </a:solidFill>
              </a:rPr>
              <a:t>INTO</a:t>
            </a:r>
            <a:r>
              <a:rPr lang="en-US" sz="1800" dirty="0"/>
              <a:t> @</a:t>
            </a:r>
            <a:r>
              <a:rPr lang="en-US" sz="1800" dirty="0" smtClean="0"/>
              <a:t>Variable_name[1,2</a:t>
            </a:r>
            <a:r>
              <a:rPr lang="en-US" sz="1800" dirty="0"/>
              <a:t>,..n] </a:t>
            </a:r>
            <a:endParaRPr lang="en-US" sz="1800" dirty="0" smtClean="0"/>
          </a:p>
          <a:p>
            <a:pPr lvl="1">
              <a:buNone/>
            </a:pPr>
            <a:r>
              <a:rPr lang="en-US" sz="1800" dirty="0" smtClean="0"/>
              <a:t>--</a:t>
            </a:r>
            <a:r>
              <a:rPr lang="en-US" sz="1800" dirty="0" err="1" smtClean="0"/>
              <a:t>Sql</a:t>
            </a:r>
            <a:r>
              <a:rPr lang="en-US" sz="1800" dirty="0" smtClean="0"/>
              <a:t> Statements</a:t>
            </a:r>
            <a:endParaRPr lang="en-US" sz="1800" dirty="0" smtClean="0"/>
          </a:p>
          <a:p>
            <a:pPr lvl="1">
              <a:buNone/>
            </a:pPr>
            <a:r>
              <a:rPr lang="en-US" sz="1800" dirty="0">
                <a:solidFill>
                  <a:srgbClr val="C00000"/>
                </a:solidFill>
              </a:rPr>
              <a:t>CLOSE</a:t>
            </a:r>
            <a:r>
              <a:rPr lang="en-US" sz="1800" dirty="0"/>
              <a:t> cursor_name --after closing it can be reopen </a:t>
            </a:r>
            <a:endParaRPr lang="en-US" sz="1800" dirty="0" smtClean="0"/>
          </a:p>
          <a:p>
            <a:pPr lvl="1">
              <a:buNone/>
            </a:pPr>
            <a:r>
              <a:rPr lang="en-US" sz="1800" dirty="0">
                <a:solidFill>
                  <a:srgbClr val="C00000"/>
                </a:solidFill>
              </a:rPr>
              <a:t>DEALLOCATE</a:t>
            </a:r>
            <a:r>
              <a:rPr lang="en-US" sz="1800" dirty="0"/>
              <a:t> cursor_name --after deallocation it can't be reopen </a:t>
            </a:r>
          </a:p>
        </p:txBody>
      </p:sp>
    </p:spTree>
    <p:extLst>
      <p:ext uri="{BB962C8B-B14F-4D97-AF65-F5344CB8AC3E}">
        <p14:creationId xmlns:p14="http://schemas.microsoft.com/office/powerpoint/2010/main" val="2646159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p:nvPr>
        </p:nvSpPr>
        <p:spPr>
          <a:xfrm>
            <a:off x="612775" y="228600"/>
            <a:ext cx="8153400" cy="990600"/>
          </a:xfrm>
        </p:spPr>
        <p:txBody>
          <a:bodyPr/>
          <a:lstStyle/>
          <a:p>
            <a:pPr eaLnBrk="1" hangingPunct="1"/>
            <a:r>
              <a:rPr lang="en-US" dirty="0" smtClean="0"/>
              <a:t>Cursors</a:t>
            </a:r>
          </a:p>
        </p:txBody>
      </p:sp>
      <p:sp>
        <p:nvSpPr>
          <p:cNvPr id="9219" name="Content Placeholder 4"/>
          <p:cNvSpPr>
            <a:spLocks noGrp="1"/>
          </p:cNvSpPr>
          <p:nvPr>
            <p:ph sz="quarter" idx="1"/>
          </p:nvPr>
        </p:nvSpPr>
        <p:spPr>
          <a:xfrm>
            <a:off x="612775" y="1600200"/>
            <a:ext cx="8153400" cy="4495800"/>
          </a:xfrm>
        </p:spPr>
        <p:txBody>
          <a:bodyPr>
            <a:normAutofit fontScale="92500" lnSpcReduction="10000"/>
          </a:bodyPr>
          <a:lstStyle/>
          <a:p>
            <a:r>
              <a:rPr lang="en-US" sz="2000" dirty="0"/>
              <a:t>The Life Cycle of Cursor </a:t>
            </a:r>
            <a:endParaRPr lang="en-US" sz="2000" dirty="0" smtClean="0"/>
          </a:p>
          <a:p>
            <a:r>
              <a:rPr lang="en-US" sz="2000" dirty="0" smtClean="0"/>
              <a:t>Declare Cursor</a:t>
            </a:r>
          </a:p>
          <a:p>
            <a:pPr lvl="1"/>
            <a:r>
              <a:rPr lang="en-US" sz="1700" dirty="0" smtClean="0"/>
              <a:t> </a:t>
            </a:r>
            <a:r>
              <a:rPr lang="en-US" sz="1700" dirty="0"/>
              <a:t>A cursor is declared by defining the SQL statement that returns a result set. </a:t>
            </a:r>
            <a:endParaRPr lang="en-US" sz="1700" dirty="0" smtClean="0"/>
          </a:p>
          <a:p>
            <a:r>
              <a:rPr lang="en-US" sz="2000" dirty="0" smtClean="0"/>
              <a:t>Open </a:t>
            </a:r>
          </a:p>
          <a:p>
            <a:pPr lvl="1"/>
            <a:r>
              <a:rPr lang="en-US" sz="1700" dirty="0" smtClean="0"/>
              <a:t>A </a:t>
            </a:r>
            <a:r>
              <a:rPr lang="en-US" sz="1700" dirty="0"/>
              <a:t>Cursor is opened and populated by executing the SQL statement defined by the cursor</a:t>
            </a:r>
            <a:r>
              <a:rPr lang="en-US" sz="1700" dirty="0" smtClean="0"/>
              <a:t>.</a:t>
            </a:r>
          </a:p>
          <a:p>
            <a:r>
              <a:rPr lang="en-US" sz="2000" dirty="0" smtClean="0"/>
              <a:t> Fetch</a:t>
            </a:r>
          </a:p>
          <a:p>
            <a:pPr lvl="1"/>
            <a:r>
              <a:rPr lang="en-US" sz="1700" dirty="0" smtClean="0"/>
              <a:t>When </a:t>
            </a:r>
            <a:r>
              <a:rPr lang="en-US" sz="1700" dirty="0"/>
              <a:t>cursor is opened, rows can be fetched from the cursor one </a:t>
            </a:r>
            <a:r>
              <a:rPr lang="en-US" sz="1700" dirty="0" smtClean="0"/>
              <a:t>by </a:t>
            </a:r>
            <a:r>
              <a:rPr lang="en-US" sz="1700" dirty="0"/>
              <a:t>one </a:t>
            </a:r>
            <a:r>
              <a:rPr lang="en-US" sz="1700" dirty="0" smtClean="0"/>
              <a:t> </a:t>
            </a:r>
            <a:r>
              <a:rPr lang="en-US" sz="1700" dirty="0"/>
              <a:t>to do data manipulation. </a:t>
            </a:r>
            <a:endParaRPr lang="en-US" sz="1700" dirty="0" smtClean="0"/>
          </a:p>
          <a:p>
            <a:r>
              <a:rPr lang="en-US" sz="2000" dirty="0" smtClean="0"/>
              <a:t>Close </a:t>
            </a:r>
          </a:p>
          <a:p>
            <a:pPr lvl="1"/>
            <a:r>
              <a:rPr lang="en-US" sz="1700" dirty="0" smtClean="0"/>
              <a:t>After </a:t>
            </a:r>
            <a:r>
              <a:rPr lang="en-US" sz="1700" dirty="0"/>
              <a:t>data manipulation, we should close the cursor explicitly. </a:t>
            </a:r>
            <a:endParaRPr lang="en-US" sz="1700" dirty="0" smtClean="0"/>
          </a:p>
          <a:p>
            <a:r>
              <a:rPr lang="en-US" sz="2000" dirty="0" smtClean="0"/>
              <a:t>Deallocate </a:t>
            </a:r>
          </a:p>
          <a:p>
            <a:pPr lvl="1"/>
            <a:r>
              <a:rPr lang="en-US" sz="1700" dirty="0" smtClean="0"/>
              <a:t>Finally</a:t>
            </a:r>
            <a:r>
              <a:rPr lang="en-US" sz="1700" dirty="0"/>
              <a:t>, we need to delete the cursor definition and released all the system resources associated with the </a:t>
            </a:r>
            <a:r>
              <a:rPr lang="en-US" sz="1700" dirty="0" smtClean="0"/>
              <a:t>cursor</a:t>
            </a:r>
            <a:endParaRPr lang="en-US" sz="1700" dirty="0"/>
          </a:p>
        </p:txBody>
      </p:sp>
    </p:spTree>
    <p:extLst>
      <p:ext uri="{BB962C8B-B14F-4D97-AF65-F5344CB8AC3E}">
        <p14:creationId xmlns:p14="http://schemas.microsoft.com/office/powerpoint/2010/main" val="2108315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p:nvPr>
        </p:nvSpPr>
        <p:spPr>
          <a:xfrm>
            <a:off x="612775" y="228600"/>
            <a:ext cx="8153400" cy="990600"/>
          </a:xfrm>
        </p:spPr>
        <p:txBody>
          <a:bodyPr/>
          <a:lstStyle/>
          <a:p>
            <a:pPr eaLnBrk="1" hangingPunct="1"/>
            <a:r>
              <a:rPr lang="en-US" dirty="0" smtClean="0"/>
              <a:t>Cursors</a:t>
            </a:r>
          </a:p>
        </p:txBody>
      </p:sp>
      <p:sp>
        <p:nvSpPr>
          <p:cNvPr id="9219" name="Content Placeholder 4"/>
          <p:cNvSpPr>
            <a:spLocks noGrp="1"/>
          </p:cNvSpPr>
          <p:nvPr>
            <p:ph sz="quarter" idx="1"/>
          </p:nvPr>
        </p:nvSpPr>
        <p:spPr>
          <a:xfrm>
            <a:off x="612775" y="1600200"/>
            <a:ext cx="8153400" cy="4495800"/>
          </a:xfrm>
        </p:spPr>
        <p:txBody>
          <a:bodyPr>
            <a:normAutofit/>
          </a:bodyPr>
          <a:lstStyle/>
          <a:p>
            <a:r>
              <a:rPr lang="en-US" sz="2000" dirty="0">
                <a:solidFill>
                  <a:srgbClr val="C00000"/>
                </a:solidFill>
              </a:rPr>
              <a:t>SCROLL</a:t>
            </a:r>
          </a:p>
          <a:p>
            <a:r>
              <a:rPr lang="en-US" sz="2000" dirty="0"/>
              <a:t>Specifies that all fetch options (FIRST, LAST, PRIOR, NEXT, RELATIVE, ABSOLUTE) are </a:t>
            </a:r>
            <a:r>
              <a:rPr lang="en-US" sz="2000" dirty="0" smtClean="0"/>
              <a:t>available. If SCROLL is not specified, NEXT </a:t>
            </a:r>
            <a:r>
              <a:rPr lang="en-US" sz="2000" dirty="0"/>
              <a:t>is the only fetch option supported. </a:t>
            </a:r>
            <a:endParaRPr lang="en-US" sz="2000" dirty="0" smtClean="0"/>
          </a:p>
          <a:p>
            <a:r>
              <a:rPr lang="en-US" sz="2000" dirty="0" smtClean="0"/>
              <a:t>SCROLL </a:t>
            </a:r>
            <a:r>
              <a:rPr lang="en-US" sz="2000" dirty="0"/>
              <a:t>cannot be specified if FAST_FORWARD is also specified.</a:t>
            </a:r>
          </a:p>
          <a:p>
            <a:pPr fontAlgn="t"/>
            <a:endParaRPr lang="en-US" sz="2000" dirty="0"/>
          </a:p>
        </p:txBody>
      </p:sp>
    </p:spTree>
    <p:extLst>
      <p:ext uri="{BB962C8B-B14F-4D97-AF65-F5344CB8AC3E}">
        <p14:creationId xmlns:p14="http://schemas.microsoft.com/office/powerpoint/2010/main" val="1217792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p:nvPr>
        </p:nvSpPr>
        <p:spPr>
          <a:xfrm>
            <a:off x="612775" y="228600"/>
            <a:ext cx="8153400" cy="990600"/>
          </a:xfrm>
        </p:spPr>
        <p:txBody>
          <a:bodyPr/>
          <a:lstStyle/>
          <a:p>
            <a:pPr eaLnBrk="1" hangingPunct="1"/>
            <a:r>
              <a:rPr lang="en-US" dirty="0" smtClean="0"/>
              <a:t>Cursors</a:t>
            </a:r>
          </a:p>
        </p:txBody>
      </p:sp>
      <p:sp>
        <p:nvSpPr>
          <p:cNvPr id="9219" name="Content Placeholder 4"/>
          <p:cNvSpPr>
            <a:spLocks noGrp="1"/>
          </p:cNvSpPr>
          <p:nvPr>
            <p:ph sz="quarter" idx="1"/>
          </p:nvPr>
        </p:nvSpPr>
        <p:spPr>
          <a:xfrm>
            <a:off x="612775" y="1600200"/>
            <a:ext cx="8153400" cy="4495800"/>
          </a:xfrm>
        </p:spPr>
        <p:txBody>
          <a:bodyPr>
            <a:normAutofit lnSpcReduction="10000"/>
          </a:bodyPr>
          <a:lstStyle/>
          <a:p>
            <a:r>
              <a:rPr lang="en-US" sz="2000" dirty="0">
                <a:solidFill>
                  <a:srgbClr val="C00000"/>
                </a:solidFill>
              </a:rPr>
              <a:t>Forward Only Cursors</a:t>
            </a:r>
          </a:p>
          <a:p>
            <a:pPr fontAlgn="t"/>
            <a:r>
              <a:rPr lang="en-US" sz="2000" dirty="0"/>
              <a:t>A forward only cursor is the fastest cursor among the all cursors but it doesn't support backward scrolling. You can update, delete data using Forward Only </a:t>
            </a:r>
            <a:r>
              <a:rPr lang="en-US" sz="2000" dirty="0" smtClean="0"/>
              <a:t>cursor</a:t>
            </a:r>
          </a:p>
          <a:p>
            <a:pPr fontAlgn="t"/>
            <a:r>
              <a:rPr lang="en-US" sz="2000" dirty="0"/>
              <a:t>Specifies that the cursor can only be scrolled from the first to the last row. FETCH NEXT is the only supported fetch option. </a:t>
            </a:r>
          </a:p>
          <a:p>
            <a:pPr fontAlgn="t"/>
            <a:r>
              <a:rPr lang="en-US" sz="2000" dirty="0"/>
              <a:t>There are three more types of Forward Only Cursors.Forward_Only KEYSET, FORWARD_ONLY STATIC and FAST_FORWARD</a:t>
            </a:r>
            <a:r>
              <a:rPr lang="en-US" sz="2000" dirty="0" smtClean="0"/>
              <a:t>.</a:t>
            </a:r>
          </a:p>
          <a:p>
            <a:pPr fontAlgn="t"/>
            <a:r>
              <a:rPr lang="en-US" sz="2000" dirty="0"/>
              <a:t>A </a:t>
            </a:r>
            <a:r>
              <a:rPr lang="en-US" sz="2000" b="1" dirty="0"/>
              <a:t>FORWARD_ONLY STATIC Cursor</a:t>
            </a:r>
            <a:r>
              <a:rPr lang="en-US" sz="2000" dirty="0"/>
              <a:t> is populated at the time of creation and cached the data to the cursor lifetime. It is not sensitive to any changes to the data source.</a:t>
            </a:r>
          </a:p>
          <a:p>
            <a:pPr fontAlgn="t"/>
            <a:r>
              <a:rPr lang="en-US" sz="2000" dirty="0"/>
              <a:t>A </a:t>
            </a:r>
            <a:r>
              <a:rPr lang="en-US" sz="2000" b="1" dirty="0"/>
              <a:t>FAST_FORWARD Cursor</a:t>
            </a:r>
            <a:r>
              <a:rPr lang="en-US" sz="2000" dirty="0"/>
              <a:t> is the fastest cursor and it is not sensitive to any changes to the data source.</a:t>
            </a:r>
          </a:p>
          <a:p>
            <a:pPr fontAlgn="t"/>
            <a:endParaRPr lang="en-US" sz="2000" dirty="0"/>
          </a:p>
        </p:txBody>
      </p:sp>
    </p:spTree>
    <p:extLst>
      <p:ext uri="{BB962C8B-B14F-4D97-AF65-F5344CB8AC3E}">
        <p14:creationId xmlns:p14="http://schemas.microsoft.com/office/powerpoint/2010/main" val="40503774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p:nvPr>
        </p:nvSpPr>
        <p:spPr>
          <a:xfrm>
            <a:off x="612775" y="228600"/>
            <a:ext cx="8153400" cy="990600"/>
          </a:xfrm>
        </p:spPr>
        <p:txBody>
          <a:bodyPr/>
          <a:lstStyle/>
          <a:p>
            <a:pPr eaLnBrk="1" hangingPunct="1"/>
            <a:r>
              <a:rPr lang="en-US" dirty="0" smtClean="0"/>
              <a:t>Cursors</a:t>
            </a:r>
          </a:p>
        </p:txBody>
      </p:sp>
      <p:sp>
        <p:nvSpPr>
          <p:cNvPr id="9219" name="Content Placeholder 4"/>
          <p:cNvSpPr>
            <a:spLocks noGrp="1"/>
          </p:cNvSpPr>
          <p:nvPr>
            <p:ph sz="quarter" idx="1"/>
          </p:nvPr>
        </p:nvSpPr>
        <p:spPr>
          <a:xfrm>
            <a:off x="612775" y="1600200"/>
            <a:ext cx="8153400" cy="4495800"/>
          </a:xfrm>
        </p:spPr>
        <p:txBody>
          <a:bodyPr>
            <a:normAutofit/>
          </a:bodyPr>
          <a:lstStyle/>
          <a:p>
            <a:r>
              <a:rPr lang="en-US" sz="2000" dirty="0">
                <a:solidFill>
                  <a:srgbClr val="C00000"/>
                </a:solidFill>
              </a:rPr>
              <a:t>Static Cursors</a:t>
            </a:r>
          </a:p>
          <a:p>
            <a:r>
              <a:rPr lang="en-US" sz="2000" dirty="0"/>
              <a:t>A static cursor populates the result set at the time of cursor creation </a:t>
            </a:r>
            <a:r>
              <a:rPr lang="en-US" sz="2000" dirty="0" smtClean="0"/>
              <a:t>A </a:t>
            </a:r>
            <a:r>
              <a:rPr lang="en-US" sz="2000" dirty="0"/>
              <a:t>static cursor can move forward and backward direction. A static cursor is slower and use more memory in comparison to other cursor. Hence you should use it only if scrolling is required and other types of cursors are not suitable.</a:t>
            </a:r>
          </a:p>
          <a:p>
            <a:r>
              <a:rPr lang="en-US" sz="2000" dirty="0"/>
              <a:t>No UPDATE, INSERT, or DELETE operations are reflected in a static cursor </a:t>
            </a:r>
            <a:r>
              <a:rPr lang="en-US" sz="2000" dirty="0" smtClean="0"/>
              <a:t>.</a:t>
            </a:r>
          </a:p>
          <a:p>
            <a:r>
              <a:rPr lang="en-US" sz="2000" dirty="0" smtClean="0"/>
              <a:t> </a:t>
            </a:r>
            <a:r>
              <a:rPr lang="en-US" sz="2000" dirty="0"/>
              <a:t>By default static cursors are scrollable. SQL Server static cursors are always read-only.</a:t>
            </a:r>
            <a:endParaRPr lang="en-US" sz="1700" dirty="0"/>
          </a:p>
        </p:txBody>
      </p:sp>
    </p:spTree>
    <p:extLst>
      <p:ext uri="{BB962C8B-B14F-4D97-AF65-F5344CB8AC3E}">
        <p14:creationId xmlns:p14="http://schemas.microsoft.com/office/powerpoint/2010/main" val="2295681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p:nvPr>
        </p:nvSpPr>
        <p:spPr>
          <a:xfrm>
            <a:off x="612775" y="228600"/>
            <a:ext cx="8153400" cy="990600"/>
          </a:xfrm>
        </p:spPr>
        <p:txBody>
          <a:bodyPr/>
          <a:lstStyle/>
          <a:p>
            <a:pPr eaLnBrk="1" hangingPunct="1"/>
            <a:r>
              <a:rPr lang="en-US" dirty="0" smtClean="0"/>
              <a:t>Cursors</a:t>
            </a:r>
          </a:p>
        </p:txBody>
      </p:sp>
      <p:sp>
        <p:nvSpPr>
          <p:cNvPr id="9219" name="Content Placeholder 4"/>
          <p:cNvSpPr>
            <a:spLocks noGrp="1"/>
          </p:cNvSpPr>
          <p:nvPr>
            <p:ph sz="quarter" idx="1"/>
          </p:nvPr>
        </p:nvSpPr>
        <p:spPr>
          <a:xfrm>
            <a:off x="612775" y="1600200"/>
            <a:ext cx="8153400" cy="4495800"/>
          </a:xfrm>
        </p:spPr>
        <p:txBody>
          <a:bodyPr>
            <a:normAutofit/>
          </a:bodyPr>
          <a:lstStyle/>
          <a:p>
            <a:r>
              <a:rPr lang="en-US" sz="2000" dirty="0">
                <a:solidFill>
                  <a:srgbClr val="C00000"/>
                </a:solidFill>
              </a:rPr>
              <a:t>Dynamic Cursors</a:t>
            </a:r>
          </a:p>
          <a:p>
            <a:pPr fontAlgn="t"/>
            <a:r>
              <a:rPr lang="en-US" sz="2000" dirty="0"/>
              <a:t>A dynamic cursor allows you to see the data updation, deletion and insertion in the data source while the cursor is open. </a:t>
            </a:r>
            <a:endParaRPr lang="en-US" sz="2000" dirty="0" smtClean="0"/>
          </a:p>
          <a:p>
            <a:pPr fontAlgn="t"/>
            <a:r>
              <a:rPr lang="en-US" sz="2000" dirty="0" smtClean="0"/>
              <a:t>By </a:t>
            </a:r>
            <a:r>
              <a:rPr lang="en-US" sz="2000" dirty="0"/>
              <a:t>default dynamic cursors are scrollable.</a:t>
            </a:r>
          </a:p>
        </p:txBody>
      </p:sp>
    </p:spTree>
    <p:extLst>
      <p:ext uri="{BB962C8B-B14F-4D97-AF65-F5344CB8AC3E}">
        <p14:creationId xmlns:p14="http://schemas.microsoft.com/office/powerpoint/2010/main" val="20199775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p:nvPr>
        </p:nvSpPr>
        <p:spPr>
          <a:xfrm>
            <a:off x="612775" y="228600"/>
            <a:ext cx="8153400" cy="990600"/>
          </a:xfrm>
        </p:spPr>
        <p:txBody>
          <a:bodyPr/>
          <a:lstStyle/>
          <a:p>
            <a:pPr eaLnBrk="1" hangingPunct="1"/>
            <a:r>
              <a:rPr lang="en-US" dirty="0" smtClean="0"/>
              <a:t>Cursors</a:t>
            </a:r>
          </a:p>
        </p:txBody>
      </p:sp>
      <p:sp>
        <p:nvSpPr>
          <p:cNvPr id="9219" name="Content Placeholder 4"/>
          <p:cNvSpPr>
            <a:spLocks noGrp="1"/>
          </p:cNvSpPr>
          <p:nvPr>
            <p:ph sz="quarter" idx="1"/>
          </p:nvPr>
        </p:nvSpPr>
        <p:spPr>
          <a:xfrm>
            <a:off x="612775" y="1600200"/>
            <a:ext cx="8153400" cy="4495800"/>
          </a:xfrm>
        </p:spPr>
        <p:txBody>
          <a:bodyPr>
            <a:normAutofit/>
          </a:bodyPr>
          <a:lstStyle/>
          <a:p>
            <a:r>
              <a:rPr lang="en-US" sz="2000" dirty="0">
                <a:solidFill>
                  <a:srgbClr val="C00000"/>
                </a:solidFill>
              </a:rPr>
              <a:t>Keyset Driven Cursors</a:t>
            </a:r>
          </a:p>
          <a:p>
            <a:pPr fontAlgn="t"/>
            <a:r>
              <a:rPr lang="en-US" sz="2000" dirty="0"/>
              <a:t>A keyset driven cursor is controlled by a set of unique identifiers as the keys in the keyset. </a:t>
            </a:r>
            <a:endParaRPr lang="en-US" sz="2000" dirty="0" smtClean="0"/>
          </a:p>
          <a:p>
            <a:pPr fontAlgn="t"/>
            <a:r>
              <a:rPr lang="en-US" sz="2000" dirty="0" smtClean="0"/>
              <a:t>The </a:t>
            </a:r>
            <a:r>
              <a:rPr lang="en-US" sz="2000" dirty="0"/>
              <a:t>keyset depends on all the rows that qualified the SELECT statement at the time of cursor was opened. </a:t>
            </a:r>
            <a:endParaRPr lang="en-US" sz="2000" dirty="0" smtClean="0"/>
          </a:p>
          <a:p>
            <a:pPr fontAlgn="t"/>
            <a:r>
              <a:rPr lang="en-US" sz="2000" dirty="0" smtClean="0"/>
              <a:t>A </a:t>
            </a:r>
            <a:r>
              <a:rPr lang="en-US" sz="2000" dirty="0"/>
              <a:t>keyset driven cursor is sensitive to any changes to the data source and supports update, delete operations. </a:t>
            </a:r>
            <a:endParaRPr lang="en-US" sz="2000" dirty="0" smtClean="0"/>
          </a:p>
          <a:p>
            <a:pPr fontAlgn="t"/>
            <a:r>
              <a:rPr lang="en-US" sz="2000" dirty="0" smtClean="0"/>
              <a:t>By </a:t>
            </a:r>
            <a:r>
              <a:rPr lang="en-US" sz="2000" dirty="0"/>
              <a:t>default keyset driven cursors are scrollable.</a:t>
            </a:r>
          </a:p>
        </p:txBody>
      </p:sp>
    </p:spTree>
    <p:extLst>
      <p:ext uri="{BB962C8B-B14F-4D97-AF65-F5344CB8AC3E}">
        <p14:creationId xmlns:p14="http://schemas.microsoft.com/office/powerpoint/2010/main" val="21554493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Pushpin</Template>
  <TotalTime>1455</TotalTime>
  <Words>514</Words>
  <Application>Microsoft Office PowerPoint</Application>
  <PresentationFormat>On-screen Show (4:3)</PresentationFormat>
  <Paragraphs>52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Median</vt:lpstr>
      <vt:lpstr>Cursors</vt:lpstr>
      <vt:lpstr>Cursors</vt:lpstr>
      <vt:lpstr>Cursors</vt:lpstr>
      <vt:lpstr>Cursors</vt:lpstr>
      <vt:lpstr>Cursors</vt:lpstr>
      <vt:lpstr>Cursors</vt:lpstr>
      <vt:lpstr>Cursors</vt:lpstr>
      <vt:lpstr>Cursors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Cursors</dc:title>
  <dc:creator/>
  <cp:lastModifiedBy>santu</cp:lastModifiedBy>
  <cp:revision>25</cp:revision>
  <dcterms:created xsi:type="dcterms:W3CDTF">2006-08-16T00:00:00Z</dcterms:created>
  <dcterms:modified xsi:type="dcterms:W3CDTF">2014-09-04T07:45:00Z</dcterms:modified>
</cp:coreProperties>
</file>