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5" r:id="rId8"/>
    <p:sldId id="260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similar to function pointers in c++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mechanism by which methods can be passed as method parameters instead of data.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unlike C’s function pointer, delegates are type-safe and object oriented.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used to implement call-backs.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method can call another method through the delegate that is passed to it . This is known as an asynchronous callback.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Like class and interface it is also a type and its references are also created and instantiated.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Delegate is an object that refer to a method.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general-purpose mechanism for indirectly calling methods at runtime.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call a Delegate all the methods associate with the Delegate object will executes.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Declaration:</a:t>
            </a:r>
          </a:p>
          <a:p>
            <a:r>
              <a:rPr lang="en-US" sz="2400" dirty="0" smtClean="0">
                <a:cs typeface="Courier New" pitchFamily="49" charset="0"/>
              </a:rPr>
              <a:t>event eventhandler-delegate  event-name;</a:t>
            </a:r>
          </a:p>
          <a:p>
            <a:r>
              <a:rPr lang="en-US" sz="2400" dirty="0" smtClean="0">
                <a:cs typeface="Courier New" pitchFamily="49" charset="0"/>
              </a:rPr>
              <a:t>eventhandler-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delegate is the name of the delegate used in event declaration. </a:t>
            </a:r>
          </a:p>
          <a:p>
            <a:r>
              <a:rPr lang="en-US" sz="2400" dirty="0" smtClean="0">
                <a:cs typeface="Courier New" pitchFamily="49" charset="0"/>
              </a:rPr>
              <a:t>event-name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is the name of the event object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Events can be declared as  static and instance.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Once an event is declared, it must be associated with one or more event handlers before it can be raised.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An event handler is nothing but a method that is called using a event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The events are declared and raised in one class and associated with the event handlers using delegates with in the same class or other class.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implement delegate in our application we need to declare delegates, instantiate delegates and call delegates.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declare delegates by using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Declaration: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access-modifier  delegate  return-type delegate-name(parameter-list);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Ex: delegate void Mydelegate(string s);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Instantiation 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object-name=new delegate-name(method-name)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object-name=method-name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Invocation 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object-name();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delegate  can refer to the methods, which have the same signature and return type of the delegate 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two types.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cast Delegate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 cast Delegate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Delegates[Contd.]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cast Delegate: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Single-cast delegate refer to one method at a time.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single-cast delegate derived from  </a:t>
            </a:r>
            <a:r>
              <a:rPr lang="en-US" dirty="0" smtClean="0"/>
              <a:t>System.Delegate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9458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263" y="4079666"/>
            <a:ext cx="4122737" cy="2246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Multicast delegate can invoke multiple methods at same time.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Multicast delegate refers from  the </a:t>
            </a:r>
            <a:r>
              <a:rPr lang="en-US" dirty="0" smtClean="0"/>
              <a:t>System.MulticastDelegate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a multicast delegate is called ,it executes all the methods it wraps in the calling order.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methods called by the multicast delegate should not have a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a method to the delegate object , you simply make use of the overloaded += operator.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 method from the delegate object you make use of the overloaded operator -=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delegates calls a sequence of methods in the specified order.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the methods in the sequence throws an exception, the iteration stops there!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pic>
        <p:nvPicPr>
          <p:cNvPr id="20482" name="Picture 2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delegates: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type-safe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Event handling mechanism  to know which  method to call when the event occurs.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multithreaded programming to supply the starting point of the thread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An event is a way by which an object (publisher) can intimate/notify any other objects (subscribe) when some interesting thing happens to it.</a:t>
            </a:r>
          </a:p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Events are declared using delegates.</a:t>
            </a:r>
          </a:p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Events happen when a control is used by a user in a C# Windows Forms or Web application.</a:t>
            </a:r>
          </a:p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The form or the web application first has to subscribe to events raised by controls such as buttons and list boxes. </a:t>
            </a:r>
          </a:p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The Delegate used to write up such an event is called EventHandler delegate.</a:t>
            </a:r>
          </a:p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The following objects are used in the event model:</a:t>
            </a:r>
          </a:p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Publisher: Contains the definition of the event and delegate.</a:t>
            </a:r>
          </a:p>
          <a:p>
            <a:r>
              <a:rPr lang="en-US" sz="2400" dirty="0" smtClean="0">
                <a:solidFill>
                  <a:srgbClr val="5F5F5F"/>
                </a:solidFill>
                <a:cs typeface="Courier New" pitchFamily="49" charset="0"/>
              </a:rPr>
              <a:t>Subscriber: Accept the event and provides a handler to the event. The delegate of the publisher class invokes the method of the subscriber class.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846</TotalTime>
  <Words>632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Delegates</vt:lpstr>
      <vt:lpstr>Delegates</vt:lpstr>
      <vt:lpstr>Types of Delegates</vt:lpstr>
      <vt:lpstr>Types of Delegates[Contd.]</vt:lpstr>
      <vt:lpstr>Multicast Delegate</vt:lpstr>
      <vt:lpstr>Multicast Delegate</vt:lpstr>
      <vt:lpstr>Multicast Delegate</vt:lpstr>
      <vt:lpstr>Delegates</vt:lpstr>
      <vt:lpstr>Events</vt:lpstr>
      <vt:lpstr>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</dc:title>
  <dc:creator/>
  <cp:lastModifiedBy>santu</cp:lastModifiedBy>
  <cp:revision>74</cp:revision>
  <dcterms:created xsi:type="dcterms:W3CDTF">2006-08-16T00:00:00Z</dcterms:created>
  <dcterms:modified xsi:type="dcterms:W3CDTF">2014-09-06T07:22:02Z</dcterms:modified>
</cp:coreProperties>
</file>