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ADO.NET and LINQ to SQL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75" y="1600200"/>
            <a:ext cx="9296184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Difference between ADO.NET and LINQ to SQL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Objects</dc:title>
  <dc:creator>santuparsi</dc:creator>
  <cp:lastModifiedBy>santu</cp:lastModifiedBy>
  <cp:revision>35</cp:revision>
  <dcterms:created xsi:type="dcterms:W3CDTF">2006-08-16T00:00:00Z</dcterms:created>
  <dcterms:modified xsi:type="dcterms:W3CDTF">2014-09-11T10:26:12Z</dcterms:modified>
</cp:coreProperties>
</file>