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LINQ to SQL is a component of the .NET Framework version 3.5 that provides a run-time infrastructure for managing relational data as objects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LINQ to SQL is one of Microsoft's new ORM </a:t>
            </a:r>
            <a:r>
              <a:rPr lang="en-US" sz="2000" dirty="0" smtClean="0"/>
              <a:t>products.</a:t>
            </a:r>
          </a:p>
          <a:p>
            <a:r>
              <a:rPr lang="en-US" sz="2000" dirty="0"/>
              <a:t>In LINQ to SQL, the data model of a relational database is mapped to an object model expressed in the </a:t>
            </a:r>
            <a:r>
              <a:rPr lang="en-US" sz="2000" dirty="0" smtClean="0"/>
              <a:t>programming. 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the application runs, LINQ to SQL translates the language-integrated queries in the object model into SQL and sends them to the database for execution.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the database returns the results, LINQ to SQL translates them back to objects that you can work with in your own programming language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LINQ to SQL fully supports transactions, views, Stored Procedures, and user-defined </a:t>
            </a:r>
            <a:r>
              <a:rPr lang="en-US" sz="2000" dirty="0" smtClean="0"/>
              <a:t>functions.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LINQ to SQL needs a Data Context object. The Data Context object is the bridge between LINQ and the database. </a:t>
            </a:r>
            <a:endParaRPr lang="en-US" sz="2000" dirty="0" smtClean="0"/>
          </a:p>
          <a:p>
            <a:r>
              <a:rPr lang="en-US" sz="2000" dirty="0" smtClean="0"/>
              <a:t>LINQ </a:t>
            </a:r>
            <a:r>
              <a:rPr lang="en-US" sz="2000" dirty="0"/>
              <a:t>to SQL returns data of type </a:t>
            </a:r>
            <a:r>
              <a:rPr lang="en-US" sz="2000" dirty="0" err="1"/>
              <a:t>IQueryable</a:t>
            </a:r>
            <a:r>
              <a:rPr lang="en-US" sz="2000" dirty="0"/>
              <a:t>&lt;T&gt; while LINQ to Objects returns data of </a:t>
            </a:r>
            <a:r>
              <a:rPr lang="en-US" sz="2000" dirty="0" smtClean="0"/>
              <a:t>type 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&lt;T&gt;.</a:t>
            </a:r>
          </a:p>
          <a:p>
            <a:r>
              <a:rPr lang="en-US" sz="2200" dirty="0"/>
              <a:t>To work with LINQ to SQL .NET introduce a 2 new assembles.</a:t>
            </a:r>
          </a:p>
          <a:p>
            <a:pPr lvl="1"/>
            <a:r>
              <a:rPr lang="en-US" sz="2200" dirty="0" err="1"/>
              <a:t>System.Data.Linq</a:t>
            </a:r>
            <a:endParaRPr lang="en-US" sz="2200" dirty="0"/>
          </a:p>
          <a:p>
            <a:pPr lvl="1"/>
            <a:r>
              <a:rPr lang="en-US" sz="2200" dirty="0" err="1"/>
              <a:t>System.Data.Linq</a:t>
            </a:r>
            <a:r>
              <a:rPr lang="en-US" sz="2200" dirty="0"/>
              <a:t>. Mapping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3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LINQ TO SQL for every table a mapping class need to be written</a:t>
            </a:r>
          </a:p>
          <a:p>
            <a:r>
              <a:rPr lang="en-US" sz="2000" dirty="0" smtClean="0"/>
              <a:t>For each column of the table a Mapping auto implemented property need to be written </a:t>
            </a:r>
          </a:p>
          <a:p>
            <a:r>
              <a:rPr lang="en-US" sz="2000" dirty="0" smtClean="0"/>
              <a:t>LINQ TO SQL Implement requires creating data context class</a:t>
            </a:r>
          </a:p>
          <a:p>
            <a:r>
              <a:rPr lang="en-US" sz="2000" dirty="0" smtClean="0"/>
              <a:t>The data context class implement all the relational mapping to </a:t>
            </a:r>
            <a:r>
              <a:rPr lang="en-US" sz="2000" dirty="0" err="1" smtClean="0"/>
              <a:t>sql</a:t>
            </a:r>
            <a:r>
              <a:rPr lang="en-US" sz="2000" dirty="0" smtClean="0"/>
              <a:t> </a:t>
            </a:r>
            <a:r>
              <a:rPr lang="en-US" sz="2000" dirty="0" smtClean="0"/>
              <a:t>server.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208</TotalTime>
  <Words>217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LINQ TO SQL</vt:lpstr>
      <vt:lpstr>LINQ TO SQL</vt:lpstr>
      <vt:lpstr>LINQ TO SQL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SQL</dc:title>
  <dc:creator/>
  <cp:lastModifiedBy>santu</cp:lastModifiedBy>
  <cp:revision>14</cp:revision>
  <dcterms:created xsi:type="dcterms:W3CDTF">2006-08-16T00:00:00Z</dcterms:created>
  <dcterms:modified xsi:type="dcterms:W3CDTF">2014-09-10T16:01:00Z</dcterms:modified>
</cp:coreProperties>
</file>