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sldIdLst>
    <p:sldId id="260" r:id="rId2"/>
    <p:sldId id="257" r:id="rId3"/>
    <p:sldId id="267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32" autoAdjust="0"/>
    <p:restoredTop sz="94660"/>
  </p:normalViewPr>
  <p:slideViewPr>
    <p:cSldViewPr>
      <p:cViewPr>
        <p:scale>
          <a:sx n="40" d="100"/>
          <a:sy n="40" d="100"/>
        </p:scale>
        <p:origin x="-2082" y="-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1C485-BDE1-40A9-AD11-8F047CCE4A85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CEBA5-9AC5-4466-A6C0-3CA6A20C94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23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EBA5-9AC5-4466-A6C0-3CA6A20C943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LINQ stands for Language Integrated Query</a:t>
            </a:r>
          </a:p>
          <a:p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 from .NET 3.5 and VS 2008</a:t>
            </a:r>
          </a:p>
          <a:p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Enables using same query language for disparate data sources- SQL, XML or, web services, .NET objects.</a:t>
            </a:r>
          </a:p>
          <a:p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Also enables usage of queries against collections.</a:t>
            </a:r>
          </a:p>
          <a:p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Object –oriented query language</a:t>
            </a:r>
          </a:p>
          <a:p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VS 2008 offers IntelliSense support.</a:t>
            </a:r>
          </a:p>
          <a:p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 </a:t>
            </a:r>
            <a:r>
              <a:rPr lang="en-US" sz="2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System.Linq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provides the LINQ support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905000" y="5029200"/>
            <a:ext cx="12192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LINQ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191000" y="5029200"/>
            <a:ext cx="1447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Collections</a:t>
            </a:r>
          </a:p>
          <a:p>
            <a:pPr algn="ctr"/>
            <a:r>
              <a:rPr lang="en-US" dirty="0" smtClean="0"/>
              <a:t>Dataset</a:t>
            </a:r>
          </a:p>
          <a:p>
            <a:pPr algn="ctr"/>
            <a:r>
              <a:rPr lang="en-US" dirty="0" smtClean="0"/>
              <a:t>Tables</a:t>
            </a:r>
          </a:p>
          <a:p>
            <a:pPr algn="ctr"/>
            <a:r>
              <a:rPr lang="en-US" dirty="0" smtClean="0"/>
              <a:t>XML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3124200" y="5410200"/>
            <a:ext cx="10668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3124200" y="5600700"/>
            <a:ext cx="10668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</p:cNvCxnSpPr>
          <p:nvPr/>
        </p:nvCxnSpPr>
        <p:spPr>
          <a:xfrm>
            <a:off x="3124200" y="5600700"/>
            <a:ext cx="10668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2057400"/>
          <a:ext cx="75438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/>
                <a:gridCol w="37719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LINQ  [int [] x={2,4,5,7,6}]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SQL[From emp table]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from i in x select i;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select * from emp	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from i in x where i&gt;5 select i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select * from emp where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from i in x order by ascending select i;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select * from emp	</a:t>
                      </a:r>
                    </a:p>
                    <a:p>
                      <a:r>
                        <a:rPr lang="en-US" sz="2400" dirty="0" smtClean="0"/>
                        <a:t>order by eno asc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(from i in x select 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).distinct()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select distinct(</a:t>
                      </a:r>
                      <a:r>
                        <a:rPr lang="en-US" sz="2400" dirty="0" err="1" smtClean="0"/>
                        <a:t>sal</a:t>
                      </a:r>
                      <a:r>
                        <a:rPr lang="en-US" sz="2400" dirty="0" smtClean="0"/>
                        <a:t>) from emp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Query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Linq Implemented with 3 Basic Types</a:t>
            </a:r>
          </a:p>
          <a:p>
            <a:pPr lvl="1"/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 LINQ (Linq to Objects)</a:t>
            </a:r>
          </a:p>
          <a:p>
            <a:pPr lvl="1"/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DLINQ (Linq to SQL)</a:t>
            </a:r>
          </a:p>
          <a:p>
            <a:pPr lvl="1"/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XLINQ (Linq to XML)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Administrator\Desktop\Capture.PNG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304800" y="457200"/>
            <a:ext cx="8458200" cy="6096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1941</TotalTime>
  <Words>169</Words>
  <Application>Microsoft Office PowerPoint</Application>
  <PresentationFormat>On-screen Show (4:3)</PresentationFormat>
  <Paragraphs>35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Median</vt:lpstr>
      <vt:lpstr>LINQ</vt:lpstr>
      <vt:lpstr>LINQ Query Example</vt:lpstr>
      <vt:lpstr>Types of LINQ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/>
  <cp:lastModifiedBy>santu</cp:lastModifiedBy>
  <cp:revision>72</cp:revision>
  <dcterms:created xsi:type="dcterms:W3CDTF">2006-08-16T00:00:00Z</dcterms:created>
  <dcterms:modified xsi:type="dcterms:W3CDTF">2014-09-09T03:40:52Z</dcterms:modified>
</cp:coreProperties>
</file>