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lambda expression is an anonymous function that can be use to create delegates or expression tree types.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It's just a method without 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lambda expressions, we can write local functions that can be passed as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 of methods.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expressions are particularly helpful for writing LINQ query expressions.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create a lambda expression use the lambda operator =&gt;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 Lambda expressions  specify input parameters (if any) on the left side of the lambda operator =&gt;  and expression or statements  block on the other side.</a:t>
            </a:r>
          </a:p>
          <a:p>
            <a:r>
              <a:rPr lang="en-US" sz="2400" dirty="0" smtClean="0"/>
              <a:t>Ex: x =&gt; x * x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Above lambda expression specifies a parameter that’s named x and returns the value of x squared. we can assign this expression to a delegate type.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parameters) =&gt; expression[expression lambda]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(x, y) =&gt; x =y return x value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(x, y) =&gt; x == y return bool value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x, string s) =&gt;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s.Length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&gt; x return bool value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=&gt;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SomeMethod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(input parameters) =&gt; {statement;}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do we need Lambda Expression?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reason for Lambda expression is convenient, it just a syntax sugar, it allows you to write method in the same place you are going to use it. In particular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have method that is being used only once and it also very short method. It can save you the need to declare 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seperate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method.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benifits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it are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can reduce typing by not specify the name of the function, it's return type and its access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modifiere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more convenient because you don't need to look where is that method, how does it doing her job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It's all under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assumpetion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the lambda is short and not complex, otherwise it will make your called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funciton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more complex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</TotalTime>
  <Words>319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Lambda Expressions</vt:lpstr>
      <vt:lpstr>Lambda Expressions</vt:lpstr>
      <vt:lpstr>Lambda expression example </vt:lpstr>
      <vt:lpstr>Lambda Expressions</vt:lpstr>
      <vt:lpstr>Lambda Expressions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santuparsi</dc:creator>
  <cp:lastModifiedBy>santuparsi</cp:lastModifiedBy>
  <cp:revision>11</cp:revision>
  <dcterms:created xsi:type="dcterms:W3CDTF">2006-08-16T00:00:00Z</dcterms:created>
  <dcterms:modified xsi:type="dcterms:W3CDTF">2013-09-23T12:21:32Z</dcterms:modified>
</cp:coreProperties>
</file>