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2"/>
  </p:notesMasterIdLst>
  <p:sldIdLst>
    <p:sldId id="256" r:id="rId2"/>
    <p:sldId id="262" r:id="rId3"/>
    <p:sldId id="263" r:id="rId4"/>
    <p:sldId id="260" r:id="rId5"/>
    <p:sldId id="257" r:id="rId6"/>
    <p:sldId id="261" r:id="rId7"/>
    <p:sldId id="258" r:id="rId8"/>
    <p:sldId id="259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05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2683AC-FA52-46E9-9AB9-140C1D1093F3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F65BD-CBFB-4466-A1FC-5F78F432D5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F65BD-CBFB-4466-A1FC-5F78F432D51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F65BD-CBFB-4466-A1FC-5F78F432D51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F65BD-CBFB-4466-A1FC-5F78F432D51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F65BD-CBFB-4466-A1FC-5F78F432D51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ASP.NET is the New version of Microsoft Web Technology for building powerful, dynamic and interactive Web applications .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Asp. Net  is part of the .NET Framework".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ASP.NET is a server side scripting technology.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ASP.NET scripts  can be executed with in Web Server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ASP stands for Active Server Pages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Internet Information Service [IIS] is a web server for Asp.net Applications.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Common languages for writing ASP.NET applications are C# and VB.NET,Jscript..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Extension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of Asp.net page is .aspx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antuparsi\Desktop\aspExcut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457200"/>
            <a:ext cx="7631113" cy="5657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ASP 3.0 is the latest version of ASP, but there will never be an ASP 4.0 version.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ASP.NET is the next generation ASP, but it's not an upgraded version of ASP. ASP.NET is an entirely new paradigm for server-side ASP scripting.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ASP.NET comes with following versions</a:t>
            </a:r>
          </a:p>
          <a:p>
            <a:pPr lvl="1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Asp.net 1.1,Asp.net 2.0,Asp.net 3.0,Asp.net 3.5,Asp.net 4.0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ASP.NET 3.5 is a major release of the product and is an integral part of the .NET Framework 3.5</a:t>
            </a:r>
          </a:p>
          <a:p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antuparsi\Desktop\Framewor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8305800" cy="624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Features of  ASP.NET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Multiple Language Support.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Rich built in  controls support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Event-driven programming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Source Controls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User authentication, with accounts and roles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Higher scalability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Session and Cache Enhancements</a:t>
            </a:r>
          </a:p>
          <a:p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Masterpages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Increased performance - Compiled code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Easier configuration and deployment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81000" y="1828800"/>
            <a:ext cx="8229600" cy="438912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Asp.net Technology  supports following app development.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Normal Dynamic websites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web services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Ajax web application[Asynchronous JavaScript and xml]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Silver light based applications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MVC web application[Model View Controller]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Asp. Net Comes with Set of objects called asp.net intrinsic objects.</a:t>
            </a:r>
          </a:p>
          <a:p>
            <a:pPr lvl="2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Response</a:t>
            </a:r>
          </a:p>
          <a:p>
            <a:pPr lvl="2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Request</a:t>
            </a:r>
          </a:p>
          <a:p>
            <a:pPr lvl="2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Server</a:t>
            </a:r>
          </a:p>
          <a:p>
            <a:pPr lvl="2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Session</a:t>
            </a:r>
          </a:p>
          <a:p>
            <a:pPr lvl="2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</a:t>
            </a:r>
          </a:p>
          <a:p>
            <a:pPr lvl="2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Context</a:t>
            </a:r>
          </a:p>
          <a:p>
            <a:pPr lvl="2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381000"/>
            <a:ext cx="8839200" cy="6172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8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			</a:t>
            </a:r>
            <a:r>
              <a:rPr lang="en-US" dirty="0" smtClean="0"/>
              <a:t>ASP.NET BLACK DIAGRAM</a:t>
            </a:r>
            <a:r>
              <a:rPr lang="en-US" dirty="0"/>
              <a:t>																															</a:t>
            </a:r>
            <a:endParaRPr lang="en-US" sz="40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/>
              <a:t>																										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/>
              <a:t>																	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/>
              <a:t>																	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/>
              <a:t>MVC,SILVERLIGHT,NEW CONTROLS</a:t>
            </a:r>
          </a:p>
        </p:txBody>
      </p:sp>
      <p:sp>
        <p:nvSpPr>
          <p:cNvPr id="8" name="Rectangle 7"/>
          <p:cNvSpPr/>
          <p:nvPr/>
        </p:nvSpPr>
        <p:spPr>
          <a:xfrm>
            <a:off x="1371600" y="685800"/>
            <a:ext cx="7467600" cy="4800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/>
              <a:t>					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/>
              <a:t>					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/>
              <a:t>					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 smtClean="0"/>
          </a:p>
          <a:p>
            <a:pPr algn="ctr">
              <a:defRPr/>
            </a:pPr>
            <a:r>
              <a:rPr lang="en-US" sz="2000" dirty="0" smtClean="0"/>
              <a:t>AJAX Integration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/>
              <a:t>LINQ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381000" y="1828800"/>
            <a:ext cx="762000" cy="31242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</a:p>
          <a:p>
            <a:pPr algn="ctr"/>
            <a:r>
              <a:rPr lang="en-US" dirty="0" smtClean="0"/>
              <a:t>S</a:t>
            </a:r>
          </a:p>
          <a:p>
            <a:pPr algn="ctr"/>
            <a:r>
              <a:rPr lang="en-US" dirty="0" smtClean="0"/>
              <a:t>P</a:t>
            </a:r>
          </a:p>
          <a:p>
            <a:pPr algn="ctr"/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 smtClean="0"/>
              <a:t>E</a:t>
            </a:r>
          </a:p>
          <a:p>
            <a:pPr algn="ctr"/>
            <a:r>
              <a:rPr lang="en-US" dirty="0" smtClean="0"/>
              <a:t>T</a:t>
            </a:r>
          </a:p>
          <a:p>
            <a:pPr algn="ctr"/>
            <a:r>
              <a:rPr lang="en-US" dirty="0" smtClean="0"/>
              <a:t>4.0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001000" y="1371600"/>
            <a:ext cx="762000" cy="31242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</a:p>
          <a:p>
            <a:pPr algn="ctr"/>
            <a:r>
              <a:rPr lang="en-US" dirty="0" smtClean="0"/>
              <a:t>S</a:t>
            </a:r>
          </a:p>
          <a:p>
            <a:pPr algn="ctr"/>
            <a:r>
              <a:rPr lang="en-US" dirty="0" smtClean="0"/>
              <a:t>P</a:t>
            </a:r>
          </a:p>
          <a:p>
            <a:pPr algn="ctr"/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 smtClean="0"/>
              <a:t>E</a:t>
            </a:r>
          </a:p>
          <a:p>
            <a:pPr algn="ctr"/>
            <a:r>
              <a:rPr lang="en-US" dirty="0" smtClean="0"/>
              <a:t>T</a:t>
            </a:r>
          </a:p>
          <a:p>
            <a:pPr algn="ctr"/>
            <a:r>
              <a:rPr lang="en-US" dirty="0" smtClean="0"/>
              <a:t>3.5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133600" y="1295400"/>
            <a:ext cx="56388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WCF,WF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657600" y="1447800"/>
            <a:ext cx="25908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ASP.NET 3.0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124200" y="1981200"/>
            <a:ext cx="4191000" cy="2286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MASTER PAGES</a:t>
            </a:r>
          </a:p>
          <a:p>
            <a:pPr algn="ctr"/>
            <a:r>
              <a:rPr lang="en-US" smtClean="0"/>
              <a:t>THEMES </a:t>
            </a:r>
            <a:r>
              <a:rPr lang="en-US" dirty="0" smtClean="0"/>
              <a:t>&amp; SKIN</a:t>
            </a:r>
          </a:p>
          <a:p>
            <a:pPr algn="ctr"/>
            <a:r>
              <a:rPr lang="en-US" dirty="0" smtClean="0"/>
              <a:t>WEBPARTS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962400" y="2133600"/>
            <a:ext cx="25908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ASP.NET 2.0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Does ASP.NET Work?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When a browser requests an ASP.NET file, IIS passes the request to the ASP.NET engine on the server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ASP.NET engine reads the file, line by line, and executes the scripts in the file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Finally, the ASP.NET file is returned to the browser as plain 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antuparsi\Desktop\aspruntim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457200"/>
            <a:ext cx="7772400" cy="6019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312</TotalTime>
  <Words>352</Words>
  <Application>Microsoft Office PowerPoint</Application>
  <PresentationFormat>On-screen Show (4:3)</PresentationFormat>
  <Paragraphs>108</Paragraphs>
  <Slides>10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Median</vt:lpstr>
      <vt:lpstr>Asp.net Overview</vt:lpstr>
      <vt:lpstr>Asp.net Overview</vt:lpstr>
      <vt:lpstr>Slide 3</vt:lpstr>
      <vt:lpstr>Asp.net Overview</vt:lpstr>
      <vt:lpstr>Asp.net Overview</vt:lpstr>
      <vt:lpstr>Asp.net Overview</vt:lpstr>
      <vt:lpstr>Slide 7</vt:lpstr>
      <vt:lpstr>Asp.net Overview</vt:lpstr>
      <vt:lpstr>Slide 9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Overview</dc:title>
  <dc:creator/>
  <cp:lastModifiedBy>santuparsi</cp:lastModifiedBy>
  <cp:revision>35</cp:revision>
  <dcterms:created xsi:type="dcterms:W3CDTF">2006-08-16T00:00:00Z</dcterms:created>
  <dcterms:modified xsi:type="dcterms:W3CDTF">2013-09-27T09:04:52Z</dcterms:modified>
</cp:coreProperties>
</file>