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0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Each Control is Asp.net Comes with  user interface[textbox, button, etc]</a:t>
            </a:r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Each Control in Asp. Net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the form of class  with set of properties methods and events.</a:t>
            </a:r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General Controls are two types:</a:t>
            </a:r>
          </a:p>
          <a:p>
            <a:pPr lvl="1"/>
            <a:r>
              <a:rPr lang="en-US" sz="2200" dirty="0" smtClean="0"/>
              <a:t>Client </a:t>
            </a:r>
            <a:r>
              <a:rPr lang="en-US" sz="2200" dirty="0" smtClean="0"/>
              <a:t>control</a:t>
            </a:r>
            <a:r>
              <a:rPr lang="en-US" sz="2200" dirty="0" smtClean="0"/>
              <a:t>: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control object is created by browser is called "Client side control" this object can be used in client side scripting, it is not accessible in server side coding</a:t>
            </a:r>
          </a:p>
          <a:p>
            <a:pPr lvl="1"/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</a:t>
            </a:r>
            <a:r>
              <a:rPr lang="en-US" sz="2200" dirty="0" smtClean="0"/>
              <a:t>:&lt;input type="text" </a:t>
            </a:r>
            <a:r>
              <a:rPr lang="en-US" sz="2200" dirty="0" smtClean="0"/>
              <a:t>id="</a:t>
            </a:r>
            <a:r>
              <a:rPr lang="en-US" sz="2200" dirty="0" smtClean="0"/>
              <a:t>t1"&gt;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instruction to  browser to create textbox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object.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Note: Asp 3.0 supports only client side controls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List: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data bound list control that displays items using templates. This is like the Repeatercontrol, but with more formatting and layout options.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Details View: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displays the values of a single record from a data source in a table, allows you to edit, delete, and insert records.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Grid View: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displays the values of a data source in a table where each column represents a field and each row represents a record.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GridViewcontrol allows you to select, sort, and edit these items.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Each column represents a field, while each row represents a record.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Table: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Displays a table on a Web page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Validation Controls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Required Filed Validator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Range Validator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Regular Expression Validator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Compare Validator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 Validator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Validation Summery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side controls: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control object is created with in Web Server  is called "server side  controls” Server side Control object can be accessible with in server side programming[code behind page].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 control makes developer job easier and development faster.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  control can be divided into two types.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 server controls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server controls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Htmlserver controls: </a:t>
            </a:r>
            <a:r>
              <a:rPr lang="en-US" dirty="0" smtClean="0"/>
              <a:t>this controls are created based on client side controls with similar syntax</a:t>
            </a:r>
          </a:p>
          <a:p>
            <a:r>
              <a:rPr lang="en-US" dirty="0" smtClean="0"/>
              <a:t>Ex: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&lt;</a:t>
            </a:r>
            <a:r>
              <a:rPr lang="en-US" sz="3200" dirty="0" smtClean="0">
                <a:solidFill>
                  <a:srgbClr val="A31515"/>
                </a:solidFill>
              </a:rPr>
              <a:t>input </a:t>
            </a:r>
            <a:r>
              <a:rPr lang="en-US" sz="3200" dirty="0" smtClean="0">
                <a:solidFill>
                  <a:srgbClr val="FF0000"/>
                </a:solidFill>
              </a:rPr>
              <a:t>type</a:t>
            </a:r>
            <a:r>
              <a:rPr lang="en-US" sz="3200" dirty="0" smtClean="0">
                <a:solidFill>
                  <a:srgbClr val="0000FF"/>
                </a:solidFill>
              </a:rPr>
              <a:t>="text" </a:t>
            </a:r>
            <a:r>
              <a:rPr lang="en-US" sz="3200" dirty="0" smtClean="0">
                <a:solidFill>
                  <a:srgbClr val="FF0000"/>
                </a:solidFill>
              </a:rPr>
              <a:t>id</a:t>
            </a:r>
            <a:r>
              <a:rPr lang="en-US" sz="3200" dirty="0" smtClean="0">
                <a:solidFill>
                  <a:srgbClr val="0000FF"/>
                </a:solidFill>
              </a:rPr>
              <a:t>="t1" </a:t>
            </a:r>
            <a:r>
              <a:rPr lang="en-US" sz="3200" dirty="0" smtClean="0">
                <a:solidFill>
                  <a:srgbClr val="FF0000"/>
                </a:solidFill>
              </a:rPr>
              <a:t>runat</a:t>
            </a:r>
            <a:r>
              <a:rPr lang="en-US" sz="3200" dirty="0" smtClean="0">
                <a:solidFill>
                  <a:srgbClr val="0000FF"/>
                </a:solidFill>
              </a:rPr>
              <a:t>="server"/&gt;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Webserver controls: </a:t>
            </a:r>
          </a:p>
          <a:p>
            <a:pPr lvl="1"/>
            <a:r>
              <a:rPr lang="en-US" dirty="0" smtClean="0"/>
              <a:t>Web server controls are the controls with more built-in features than HTML server controls. </a:t>
            </a:r>
          </a:p>
          <a:p>
            <a:pPr lvl="1"/>
            <a:r>
              <a:rPr lang="en-US" dirty="0" smtClean="0"/>
              <a:t>Web server controls include not only form controls such as buttons and text boxes, but also controls of special purpose such as a data controls, calendar, menus, and a tree view control. </a:t>
            </a:r>
          </a:p>
          <a:p>
            <a:pPr lvl="1"/>
            <a:r>
              <a:rPr lang="en-US" dirty="0" smtClean="0"/>
              <a:t>Web server controls are more flexible than HTML server controls.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latin typeface="Consolas"/>
              </a:rPr>
              <a:t>asp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 smtClean="0">
                <a:solidFill>
                  <a:srgbClr val="800000"/>
                </a:solidFill>
                <a:latin typeface="Consolas"/>
              </a:rPr>
              <a:t>control_name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some_id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runat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="server"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/&gt;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200" dirty="0" smtClean="0">
                <a:solidFill>
                  <a:srgbClr val="0000FF"/>
                </a:solidFill>
              </a:rPr>
              <a:t>&lt;</a:t>
            </a:r>
            <a:r>
              <a:rPr lang="en-US" sz="3200" dirty="0" err="1" smtClean="0">
                <a:solidFill>
                  <a:srgbClr val="A31515"/>
                </a:solidFill>
              </a:rPr>
              <a:t>asp</a:t>
            </a:r>
            <a:r>
              <a:rPr lang="en-US" sz="3200" dirty="0" err="1" smtClean="0">
                <a:solidFill>
                  <a:srgbClr val="0000FF"/>
                </a:solidFill>
              </a:rPr>
              <a:t>:</a:t>
            </a:r>
            <a:r>
              <a:rPr lang="en-US" sz="3200" dirty="0" err="1" smtClean="0">
                <a:solidFill>
                  <a:srgbClr val="A31515"/>
                </a:solidFill>
              </a:rPr>
              <a:t>TextBox</a:t>
            </a:r>
            <a:r>
              <a:rPr lang="en-US" sz="3200" dirty="0" smtClean="0">
                <a:solidFill>
                  <a:srgbClr val="A31515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ID</a:t>
            </a:r>
            <a:r>
              <a:rPr lang="en-US" sz="3200" dirty="0" smtClean="0">
                <a:solidFill>
                  <a:srgbClr val="0000FF"/>
                </a:solidFill>
              </a:rPr>
              <a:t>="TextBox1" </a:t>
            </a:r>
            <a:r>
              <a:rPr lang="en-US" sz="3200" dirty="0" smtClean="0">
                <a:solidFill>
                  <a:srgbClr val="FF0000"/>
                </a:solidFill>
              </a:rPr>
              <a:t>runat</a:t>
            </a:r>
            <a:r>
              <a:rPr lang="en-US" sz="3200" dirty="0" smtClean="0">
                <a:solidFill>
                  <a:srgbClr val="0000FF"/>
                </a:solidFill>
              </a:rPr>
              <a:t>="server"&gt;&lt;/</a:t>
            </a:r>
            <a:r>
              <a:rPr lang="en-US" sz="3200" dirty="0" err="1" smtClean="0">
                <a:solidFill>
                  <a:srgbClr val="A31515"/>
                </a:solidFill>
              </a:rPr>
              <a:t>asp</a:t>
            </a:r>
            <a:r>
              <a:rPr lang="en-US" sz="3200" dirty="0" err="1" smtClean="0">
                <a:solidFill>
                  <a:srgbClr val="0000FF"/>
                </a:solidFill>
              </a:rPr>
              <a:t>:</a:t>
            </a:r>
            <a:r>
              <a:rPr lang="en-US" sz="3200" dirty="0" err="1" smtClean="0">
                <a:solidFill>
                  <a:srgbClr val="A31515"/>
                </a:solidFill>
              </a:rPr>
              <a:t>TextBox</a:t>
            </a:r>
            <a:r>
              <a:rPr lang="en-US" sz="3200" dirty="0" smtClean="0">
                <a:solidFill>
                  <a:srgbClr val="0000FF"/>
                </a:solidFill>
              </a:rPr>
              <a:t>&gt;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1"/>
            <a:ext cx="79248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Label: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Represent Static text on Webpage.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Button: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Displays a push button control on the Web page.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 Box: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Displays a text box control for user input, and can be edited by users at run time or changed programmatically</a:t>
            </a:r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</a:rPr>
              <a:t>Check Box:</a:t>
            </a:r>
            <a:endParaRPr lang="en-US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</a:rPr>
              <a:t>Displays a check box that allows the user to select a true or false condition.</a:t>
            </a:r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</a:rPr>
              <a:t>Radio Button:</a:t>
            </a:r>
            <a:endParaRPr lang="en-US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</a:rPr>
              <a:t>Represents a radio button.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ListBox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lvl="1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Represents a list box control that allows single or multiple item selection</a:t>
            </a:r>
          </a:p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DropDownList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lvl="1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Represents a control that allows the user to select a single item from a drop-down list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Menu:</a:t>
            </a:r>
          </a:p>
          <a:p>
            <a:pPr lvl="1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Menu displays a menu in a Web Forms page</a:t>
            </a:r>
          </a:p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FileUpload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lvl="1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Displays a text box control and a browse button that allow users to select a file to upload to the server.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Advertisement Rotator: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Displays an advertisement banner [A sequence (predefined or random) of images.] on a Web page.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Calendar: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Displays a single-month calendar that allows the user to select dates and move to the following or preceding month.</a:t>
            </a: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Tree View:</a:t>
            </a:r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Displays hierarchical data, such as a table of contents, in a tree structure</a:t>
            </a:r>
            <a:r>
              <a:rPr lang="en-US" sz="3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Panel: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Represents a control that acts as a container for other controls.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Place Holder: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Stores dynamically added server controls on the Web page and enables to dynamically add child elements to it at run-time.</a:t>
            </a: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/>
            </a:endParaRPr>
          </a:p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itchFamily="34" charset="0"/>
              </a:rPr>
              <a:t>Literal: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itchFamily="34" charset="0"/>
              </a:rPr>
              <a:t>Reserves a location on the Web page to display static text and renders static text into a Web page without adding any HTML element.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Repeater: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data-bound list control that allows custom layout by repeating a specified template for each item displayed in the list.</a:t>
            </a:r>
          </a:p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 View:</a:t>
            </a:r>
            <a:endParaRPr lang="en-US" sz="3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Displays the values of a single record from a data source using templates defined by user.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FormViewcontrol allows you to edit, delete, and insert records.</a:t>
            </a:r>
          </a:p>
          <a:p>
            <a:r>
              <a:rPr lang="en-US" sz="3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Grid:</a:t>
            </a:r>
            <a:endParaRPr lang="en-US" sz="33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data bound list control that displays the items from data source in a table. The DataGridcontrol allows you to select, sort, and edit these.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214</TotalTime>
  <Words>792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Control Types</vt:lpstr>
      <vt:lpstr>Server Controls</vt:lpstr>
      <vt:lpstr>Server Controls</vt:lpstr>
      <vt:lpstr>Slide 4</vt:lpstr>
      <vt:lpstr>Control Types</vt:lpstr>
      <vt:lpstr>Control Types</vt:lpstr>
      <vt:lpstr>Control Types</vt:lpstr>
      <vt:lpstr>Control Types</vt:lpstr>
      <vt:lpstr>Control Types</vt:lpstr>
      <vt:lpstr>Control Types</vt:lpstr>
      <vt:lpstr>Control Types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</dc:title>
  <dc:creator/>
  <cp:lastModifiedBy>santuparsi</cp:lastModifiedBy>
  <cp:revision>24</cp:revision>
  <dcterms:created xsi:type="dcterms:W3CDTF">2006-08-16T00:00:00Z</dcterms:created>
  <dcterms:modified xsi:type="dcterms:W3CDTF">2013-09-27T09:15:30Z</dcterms:modified>
</cp:coreProperties>
</file>