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 between pages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Server. Transfer()</a:t>
            </a:r>
          </a:p>
          <a:p>
            <a:pPr lvl="1"/>
            <a:r>
              <a:rPr lang="en-US" sz="1800" dirty="0" smtClean="0"/>
              <a:t>It helps to redirect from one page to another page</a:t>
            </a:r>
          </a:p>
          <a:p>
            <a:pPr lvl="1"/>
            <a:r>
              <a:rPr lang="en-US" sz="1800" dirty="0" smtClean="0"/>
              <a:t>it redirect only with in the server not out side server pages.</a:t>
            </a:r>
          </a:p>
          <a:p>
            <a:pPr lvl="1"/>
            <a:r>
              <a:rPr lang="en-US" sz="1800" dirty="0" smtClean="0"/>
              <a:t>Server. Transfer maintains the original URL in the browser, while navigate from one page to another.</a:t>
            </a:r>
          </a:p>
          <a:p>
            <a:pPr lvl="1"/>
            <a:r>
              <a:rPr lang="en-US" sz="1800" dirty="0" smtClean="0"/>
              <a:t>The data can pass through variables, query string and also can retrieve from the previous page control value.</a:t>
            </a:r>
          </a:p>
          <a:p>
            <a:pPr lvl="1"/>
            <a:r>
              <a:rPr lang="en-US" sz="1800" dirty="0" smtClean="0"/>
              <a:t>Server.Transfer(string path);</a:t>
            </a:r>
          </a:p>
          <a:p>
            <a:pPr lvl="1"/>
            <a:r>
              <a:rPr lang="en-US" sz="1800" dirty="0" smtClean="0"/>
              <a:t>Server. Transfer(string path, bool preserveForm);</a:t>
            </a:r>
          </a:p>
          <a:p>
            <a:pPr lvl="2"/>
            <a:r>
              <a:rPr lang="en-US" sz="1800" dirty="0" smtClean="0"/>
              <a:t>preserveForm-True-Read previous page data in the next page.</a:t>
            </a:r>
          </a:p>
          <a:p>
            <a:pPr lvl="2"/>
            <a:r>
              <a:rPr lang="en-US" sz="1800" dirty="0" smtClean="0"/>
              <a:t>preserveForm-False- can not Read previous page data in the next page.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Server. Transfer(“Login.aspx”)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 between pages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Response. Redirect():</a:t>
            </a:r>
          </a:p>
          <a:p>
            <a:pPr lvl="1"/>
            <a:r>
              <a:rPr lang="en-US" dirty="0" smtClean="0"/>
              <a:t>it can redirects from one page to another pages.</a:t>
            </a:r>
          </a:p>
          <a:p>
            <a:pPr lvl="1"/>
            <a:r>
              <a:rPr lang="en-US" dirty="0" smtClean="0"/>
              <a:t>It can be use to redirect with in the server or we can redirect to another website.</a:t>
            </a:r>
          </a:p>
          <a:p>
            <a:pPr lvl="1"/>
            <a:r>
              <a:rPr lang="en-US" dirty="0" smtClean="0"/>
              <a:t>Response. Redirect sends message to the browser saying it to move to some different page</a:t>
            </a:r>
          </a:p>
          <a:p>
            <a:pPr lvl="1"/>
            <a:r>
              <a:rPr lang="en-US" dirty="0" smtClean="0"/>
              <a:t>pervious page values can't be accessible by Response. Redirect().</a:t>
            </a:r>
          </a:p>
          <a:p>
            <a:pPr lvl="1"/>
            <a:r>
              <a:rPr lang="en-US" dirty="0" smtClean="0"/>
              <a:t>data can pass through server variables and query string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Response. Redirect(“Login.aspx”)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Response. Redirect(“Login.aspx?uid=David”)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Response. Redirect(“http://www.gmail.com”)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135</TotalTime>
  <Words>198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Redirect between pages</vt:lpstr>
      <vt:lpstr>Redirect between pages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Redirect between pages</dc:title>
  <dc:creator/>
  <cp:lastModifiedBy>santu</cp:lastModifiedBy>
  <cp:revision>18</cp:revision>
  <dcterms:created xsi:type="dcterms:W3CDTF">2006-08-16T00:00:00Z</dcterms:created>
  <dcterms:modified xsi:type="dcterms:W3CDTF">2014-04-14T14:19:29Z</dcterms:modified>
</cp:coreProperties>
</file>