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69" d="100"/>
          <a:sy n="69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developing applications one of the most tedious and time-consuming activities for a developer is validating user input.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ASP.NET provides a series of controls that can perform both client-side and server-side validations. These are called validation Web Controls.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Six of the controls found in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System.Web.UI.WebControls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are provided to help you to validate user input in Web forms. These are known as validation controls or simply validators.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have a property named </a:t>
            </a:r>
            <a:r>
              <a:rPr lang="en-US" dirty="0" err="1" smtClean="0"/>
              <a:t>ControlToValidatethat</a:t>
            </a:r>
            <a:r>
              <a:rPr lang="en-US" dirty="0" smtClean="0"/>
              <a:t> identifies the control whose input the </a:t>
            </a:r>
            <a:r>
              <a:rPr lang="en-US" dirty="0" err="1" smtClean="0"/>
              <a:t>validator</a:t>
            </a:r>
            <a:r>
              <a:rPr lang="en-US" dirty="0" smtClean="0"/>
              <a:t> validates.</a:t>
            </a:r>
          </a:p>
          <a:p>
            <a:r>
              <a:rPr lang="en-US" dirty="0" smtClean="0"/>
              <a:t>All have a property named </a:t>
            </a:r>
            <a:r>
              <a:rPr lang="en-US" dirty="0" err="1" smtClean="0"/>
              <a:t>ErrorMessagethat</a:t>
            </a:r>
            <a:r>
              <a:rPr lang="en-US" dirty="0" smtClean="0"/>
              <a:t> defines the error message the control displays if it deems an input invalid.</a:t>
            </a:r>
          </a:p>
          <a:p>
            <a:r>
              <a:rPr lang="en-US" dirty="0" smtClean="0"/>
              <a:t>Where on the Web page the error message appears depends on where on the page the </a:t>
            </a:r>
            <a:r>
              <a:rPr lang="en-US" dirty="0" err="1" smtClean="0"/>
              <a:t>validator</a:t>
            </a:r>
            <a:r>
              <a:rPr lang="en-US" dirty="0" smtClean="0"/>
              <a:t> is located. </a:t>
            </a:r>
          </a:p>
          <a:p>
            <a:r>
              <a:rPr lang="en-US" dirty="0" smtClean="0"/>
              <a:t>Position the </a:t>
            </a:r>
            <a:r>
              <a:rPr lang="en-US" dirty="0" err="1" smtClean="0"/>
              <a:t>validator</a:t>
            </a:r>
            <a:r>
              <a:rPr lang="en-US" dirty="0" smtClean="0"/>
              <a:t> to the right of a </a:t>
            </a:r>
            <a:r>
              <a:rPr lang="en-US" dirty="0" err="1" smtClean="0"/>
              <a:t>TextBoxcontrol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for example the error message of the </a:t>
            </a:r>
            <a:r>
              <a:rPr lang="en-US" dirty="0" err="1" smtClean="0"/>
              <a:t>validator</a:t>
            </a:r>
            <a:r>
              <a:rPr lang="en-US" dirty="0" smtClean="0"/>
              <a:t> appears to the right of the </a:t>
            </a:r>
            <a:r>
              <a:rPr lang="en-US" dirty="0" err="1" smtClean="0"/>
              <a:t>TextBox</a:t>
            </a:r>
            <a:r>
              <a:rPr lang="en-US" dirty="0" smtClean="0"/>
              <a:t>.</a:t>
            </a:r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have a property named EnableClientScriptthat enables client-side validation to be selectively enabled or disabled.</a:t>
            </a:r>
          </a:p>
          <a:p>
            <a:r>
              <a:rPr lang="en-US" dirty="0" smtClean="0"/>
              <a:t>EnableClientScriptdefaults to true.</a:t>
            </a:r>
          </a:p>
          <a:p>
            <a:r>
              <a:rPr lang="en-US" dirty="0" smtClean="0"/>
              <a:t>Setting it to false prevents the control from emitting client-side JavaScript and therefore disables client-side error checking.</a:t>
            </a:r>
          </a:p>
          <a:p>
            <a:r>
              <a:rPr lang="en-US" dirty="0" smtClean="0"/>
              <a:t>Checks are still performed on the server.</a:t>
            </a:r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Validations are fired when lost focus from the controls who are bound with validations.</a:t>
            </a:r>
          </a:p>
          <a:p>
            <a:pPr lvl="1"/>
            <a:r>
              <a:rPr lang="en-US" dirty="0" smtClean="0"/>
              <a:t>Validations are validated for both client and server side.</a:t>
            </a:r>
          </a:p>
          <a:p>
            <a:pPr lvl="1"/>
            <a:r>
              <a:rPr lang="en-US" dirty="0" smtClean="0"/>
              <a:t>Client side validations are fired on lost focus.</a:t>
            </a:r>
          </a:p>
          <a:p>
            <a:pPr lvl="1"/>
            <a:r>
              <a:rPr lang="en-US" dirty="0" smtClean="0"/>
              <a:t>Server side validations are fired on button click.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Tips:</a:t>
            </a:r>
          </a:p>
          <a:p>
            <a:r>
              <a:rPr lang="en-US" sz="3200" dirty="0" smtClean="0"/>
              <a:t>It is always a good programming practice to include Validation controls to prevent unnecessary postbacks from occurring if a page contains invalid input. </a:t>
            </a:r>
          </a:p>
          <a:p>
            <a:r>
              <a:rPr lang="en-US" sz="3200" dirty="0" smtClean="0"/>
              <a:t>Do not worry for invalid user inputs.</a:t>
            </a:r>
          </a:p>
          <a:p>
            <a:r>
              <a:rPr lang="en-US" sz="3200" dirty="0" smtClean="0"/>
              <a:t>Get better look and feel.</a:t>
            </a:r>
          </a:p>
          <a:p>
            <a:r>
              <a:rPr lang="en-US" sz="3200" dirty="0" smtClean="0"/>
              <a:t>Validate Web pages using the following Validation Controls:</a:t>
            </a:r>
          </a:p>
          <a:p>
            <a:pPr lvl="1"/>
            <a:r>
              <a:rPr lang="en-US" sz="2800" dirty="0" smtClean="0"/>
              <a:t>Required Field</a:t>
            </a:r>
          </a:p>
          <a:p>
            <a:pPr lvl="1"/>
            <a:r>
              <a:rPr lang="en-US" sz="2800" dirty="0" smtClean="0"/>
              <a:t>Range</a:t>
            </a:r>
          </a:p>
          <a:p>
            <a:pPr lvl="1"/>
            <a:r>
              <a:rPr lang="en-US" sz="2800" dirty="0" smtClean="0"/>
              <a:t>Compare </a:t>
            </a:r>
          </a:p>
          <a:p>
            <a:pPr lvl="1"/>
            <a:r>
              <a:rPr lang="en-US" sz="2800" dirty="0" smtClean="0"/>
              <a:t>Regular Expression</a:t>
            </a:r>
          </a:p>
          <a:p>
            <a:pPr lvl="1"/>
            <a:r>
              <a:rPr lang="en-US" sz="2800" dirty="0" smtClean="0"/>
              <a:t>Custom Inputs</a:t>
            </a:r>
          </a:p>
          <a:p>
            <a:pPr lvl="1"/>
            <a:r>
              <a:rPr lang="en-US" dirty="0" smtClean="0"/>
              <a:t>ValidationSummary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Validation Controls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Validation checking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The act of verifying that a required field is not blank or a date selected by the user falls within a specified range is a common requirement in Web application.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validation controls of ASP.NET are smart. They do their checking on both the client and server. 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Validation controls emit JavaScript that executes in the browser and prevents postbacks from occurring if a page contains invalid input</a:t>
            </a:r>
            <a:r>
              <a:rPr lang="en-US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Checks Using Validation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checks using validation controls are: </a:t>
            </a:r>
          </a:p>
          <a:p>
            <a:r>
              <a:rPr lang="en-US" sz="1800" dirty="0" smtClean="0"/>
              <a:t>An input field is not blank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(RequiredFieldValidator)</a:t>
            </a:r>
          </a:p>
          <a:p>
            <a:r>
              <a:rPr lang="en-US" sz="1800" dirty="0" smtClean="0"/>
              <a:t>An input value falls within a specified range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(RangeValidator)</a:t>
            </a:r>
          </a:p>
          <a:p>
            <a:r>
              <a:rPr lang="en-US" sz="1800" dirty="0" smtClean="0"/>
              <a:t>An input string conforms to a pattern matching a regular expression (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RegularExpressionValidator)</a:t>
            </a:r>
          </a:p>
          <a:p>
            <a:r>
              <a:rPr lang="en-US" sz="1800" dirty="0" smtClean="0"/>
              <a:t>An input value is equal to, not equal to, less than, equal to or less than, greater than, or greater than or equal either to a specified value or another input value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(CompareValidator) </a:t>
            </a:r>
          </a:p>
          <a:p>
            <a:r>
              <a:rPr lang="en-US" sz="1800" dirty="0" smtClean="0"/>
              <a:t>If none of these validation types fit the bill, then you can use CustomValidatorto enact validation routines of your own</a:t>
            </a:r>
          </a:p>
          <a:p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</a:rPr>
              <a:t>ValidationSummarycontrol </a:t>
            </a:r>
            <a:r>
              <a:rPr lang="en-US" sz="1800" dirty="0" smtClean="0"/>
              <a:t>enables error messages provided by other validators to be displayed as a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Required entry:</a:t>
            </a:r>
          </a:p>
          <a:p>
            <a:pPr lvl="1"/>
            <a:r>
              <a:rPr lang="en-US" dirty="0" smtClean="0"/>
              <a:t>RequiredFieldValidator:</a:t>
            </a:r>
          </a:p>
          <a:p>
            <a:pPr lvl="2"/>
            <a:r>
              <a:rPr lang="en-US" dirty="0" smtClean="0"/>
              <a:t>Ensures that the user does not skip an entry.</a:t>
            </a:r>
          </a:p>
          <a:p>
            <a:pPr lvl="2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&lt;asp:RequiredFieldValidator id="RequiredFieldValidator1" runat="server" ErrorMessage="Name is required" ControlToValidate="TextBoxName"&gt;Name is required&lt;/asp:RequiredFieldValidator&gt;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3600" dirty="0" smtClean="0"/>
              <a:t>Range checking:</a:t>
            </a:r>
          </a:p>
          <a:p>
            <a:pPr lvl="1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RangeValidator:</a:t>
            </a:r>
          </a:p>
          <a:p>
            <a:pPr lvl="2"/>
            <a:r>
              <a:rPr lang="en-US" sz="2500" dirty="0" smtClean="0"/>
              <a:t>Checks that the entry of a user is between specified lower and upper boundaries</a:t>
            </a:r>
          </a:p>
          <a:p>
            <a:pPr lvl="2"/>
            <a:r>
              <a:rPr lang="en-US" sz="2500" dirty="0" smtClean="0"/>
              <a:t>You can check ranges within pairs of numbers, alphabetic characters, and dates </a:t>
            </a:r>
          </a:p>
          <a:p>
            <a:pPr lvl="2"/>
            <a:r>
              <a:rPr lang="en-US" sz="2500" dirty="0" smtClean="0"/>
              <a:t>Validates that the control of another value falls within an allowable range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&lt;asp:RangeValidator id="RangeValidator1" runat="server"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ErrorMessage="Ageshouldbebetween18to58“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ControlToValidate="TextBoxAge"MaximumValue="58“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MinimumValue="18“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Type="Integer"&gt;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Ageshouldbebetween18to58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&lt;/asp:RangeValidator&gt;</a:t>
            </a:r>
            <a:endParaRPr lang="en-US" sz="37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Pattern matching: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RegularExpressionValidator:</a:t>
            </a:r>
          </a:p>
          <a:p>
            <a:pPr lvl="2"/>
            <a:r>
              <a:rPr lang="en-US" sz="2500" dirty="0" smtClean="0"/>
              <a:t>Checks that the entry matches a pattern defined by a regular expression.</a:t>
            </a:r>
          </a:p>
          <a:p>
            <a:pPr lvl="2"/>
            <a:r>
              <a:rPr lang="en-US" sz="2500" dirty="0" smtClean="0"/>
              <a:t>This type of validation allows you to check for predictable sequences of characters, such as those in social security numbers, e-mail addresses, telephone numbers, postal codes, and so on.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&lt;asp:RegularExpressionValidatorid="RegularExpressionValidator1"runat="server"ErrorMessage="Emailshouldbeintheformuser@domain.com“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	ControlToValidate="TextBoxEmail" ValidationExpression="^[\w-]+(\+[\w-]*)?@([\w-]+\.)+[\w-]+$"&gt;Email should be in the form user@domain.com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	&lt;/asp:RegularExpressionValidator&gt;</a:t>
            </a:r>
            <a:endParaRPr lang="en-US" sz="41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Comparison to a value: 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CompareValidator:</a:t>
            </a:r>
          </a:p>
          <a:p>
            <a:pPr lvl="2"/>
            <a:r>
              <a:rPr lang="en-US" sz="2500" dirty="0" smtClean="0"/>
              <a:t>Compares the entry of a user against a constant value or datetime using a comparison operator (less than, equal, greater than,date and so on).</a:t>
            </a:r>
          </a:p>
          <a:p>
            <a:pPr lvl="2"/>
            <a:r>
              <a:rPr lang="en-US" sz="2500" dirty="0" smtClean="0"/>
              <a:t>Determines validity by comparing a specific field in one control to a specific field in another control, using a specifiable comparison operator.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&lt;asp:CompareValidator id="CompareValidator1" runat="server" ErrorMessage="Password must match" ControlToValidate="TextBoxPassword“ ControlToCompare="TextBoxConfirmPassword"&gt;Password must match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	&lt;/asp:CompareValidator&gt;</a:t>
            </a:r>
            <a:endParaRPr lang="en-US" sz="45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sz="2800" dirty="0" smtClean="0"/>
          </a:p>
          <a:p>
            <a:pPr lvl="1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User-defined (Custom):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CustomValidator:</a:t>
            </a:r>
          </a:p>
          <a:p>
            <a:pPr lvl="2"/>
            <a:r>
              <a:rPr lang="en-US" sz="2500" dirty="0" smtClean="0"/>
              <a:t>Checks the entry of a user using validation logic that you code yourself.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&lt;asp:CustomValidator ID="CustomValidator1" runat="server" ErrorMessage="CustomValidator" ClientValidationFunction="Custom_ValidateTextbox“	ControlToValidate=“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</a:rPr>
              <a:t>MyTxtBox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"&gt;&lt;/asp:CustomValidator&gt;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&lt;script language="JavaScript"&gt;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function Custom_ValidateTextbox(source, </a:t>
            </a:r>
            <a:r>
              <a:rPr lang="en-US" b="1" dirty="0" err="1" smtClean="0">
                <a:solidFill>
                  <a:srgbClr val="0070C0"/>
                </a:solidFill>
              </a:rPr>
              <a:t>args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args.IsValid = (args.Value % 10 == 0);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}&lt;/script&gt;</a:t>
            </a:r>
            <a:endParaRPr lang="en-US" sz="3700" b="1" dirty="0" smtClean="0">
              <a:solidFill>
                <a:srgbClr val="0070C0"/>
              </a:solidFill>
            </a:endParaRPr>
          </a:p>
          <a:p>
            <a:endParaRPr lang="en-US" sz="4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Controls: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Summary: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ValidationSummary</a:t>
            </a:r>
            <a:r>
              <a:rPr lang="en-US" dirty="0" smtClean="0"/>
              <a:t>:</a:t>
            </a:r>
          </a:p>
          <a:p>
            <a:pPr lvl="2"/>
            <a:r>
              <a:rPr lang="en-US" sz="2500" dirty="0" smtClean="0"/>
              <a:t>Displays the error messages of all other validation controls on the page in a single unified summary.</a:t>
            </a:r>
          </a:p>
          <a:p>
            <a:pPr lvl="2"/>
            <a:r>
              <a:rPr lang="en-US" sz="2500" dirty="0" smtClean="0"/>
              <a:t>Presents a summary of all the validation errors that have occurred on a form.</a:t>
            </a:r>
          </a:p>
          <a:p>
            <a:pPr lvl="2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&lt;asp:ValidationSummary id=“PageValidationSummary" runat="server"&gt;&lt;/asp:ValidationSummary&gt; </a:t>
            </a:r>
            <a:endParaRPr lang="en-US" sz="25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44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800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</TotalTime>
  <Words>864</Words>
  <Application>Microsoft Office PowerPoint</Application>
  <PresentationFormat>On-screen Show (4:3)</PresentationFormat>
  <Paragraphs>193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Validation Controls Overview</vt:lpstr>
      <vt:lpstr>How Validation Controls Work?</vt:lpstr>
      <vt:lpstr>Checks Using Validation Controls</vt:lpstr>
      <vt:lpstr>Validation Controls: Types</vt:lpstr>
      <vt:lpstr>Validation Controls: Types</vt:lpstr>
      <vt:lpstr>Validation Controls: Types</vt:lpstr>
      <vt:lpstr>Validation Controls: Types</vt:lpstr>
      <vt:lpstr>Validation Controls: Types</vt:lpstr>
      <vt:lpstr>Validation Controls: Types</vt:lpstr>
      <vt:lpstr>Validation Controls: Types</vt:lpstr>
      <vt:lpstr>Validation Controls: Types</vt:lpstr>
      <vt:lpstr>Validation Controls: Types</vt:lpstr>
      <vt:lpstr>Validation Controls: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Controls Overview</dc:title>
  <dc:creator>Administrator</dc:creator>
  <cp:lastModifiedBy>santu</cp:lastModifiedBy>
  <cp:revision>9</cp:revision>
  <dcterms:created xsi:type="dcterms:W3CDTF">2006-08-16T00:00:00Z</dcterms:created>
  <dcterms:modified xsi:type="dcterms:W3CDTF">2014-09-13T05:52:45Z</dcterms:modified>
</cp:coreProperties>
</file>