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Controls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User Control is a Concept of grouping existing controls to form a New Control.</a:t>
            </a: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 ASP.NET Web user control structure is similar to a complete ASP.NET Web page (.aspx file), with both a user interface page and code file. </a:t>
            </a: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Extension of Usercontrol is .ascx [Active Server Control Extension]</a:t>
            </a: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You create the Usercontrol in much the same way you create an ASP.NET page.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Controls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user controls differs from an ASP.NET Web page in these ways:</a:t>
            </a:r>
          </a:p>
          <a:p>
            <a:r>
              <a:rPr lang="en-US" sz="2000" dirty="0" smtClean="0"/>
              <a:t>The file name extension for the user control is .ascx.</a:t>
            </a:r>
          </a:p>
          <a:p>
            <a:r>
              <a:rPr lang="en-US" sz="2000" dirty="0" smtClean="0"/>
              <a:t>Instead of an @ Page directive, the user control contains an @ Control directive that defines configuration and other properties.</a:t>
            </a:r>
          </a:p>
          <a:p>
            <a:r>
              <a:rPr lang="en-US" sz="2000" dirty="0" smtClean="0"/>
              <a:t>User controls cannot run as stand-alone files. Instead, you must add them to ASP.NET pages, as you would any control.</a:t>
            </a:r>
          </a:p>
          <a:p>
            <a:r>
              <a:rPr lang="en-US" sz="2000" dirty="0" smtClean="0"/>
              <a:t>The user control does not have html, body, or form elements in it. These elements must be in the hosting 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Controls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Declare User control in webpage:</a:t>
            </a:r>
          </a:p>
          <a:p>
            <a:pPr>
              <a:buNone/>
            </a:pPr>
            <a:r>
              <a:rPr lang="it-IT" sz="1800" dirty="0" smtClean="0"/>
              <a:t>		</a:t>
            </a:r>
            <a:r>
              <a:rPr lang="it-IT" sz="1800" dirty="0" smtClean="0">
                <a:solidFill>
                  <a:srgbClr val="C00000"/>
                </a:solidFill>
              </a:rPr>
              <a:t>&lt;@Register Tagprefix="ucl" Tagname="logincontrol" src="" /&gt;</a:t>
            </a:r>
          </a:p>
          <a:p>
            <a:r>
              <a:rPr lang="en-US" sz="1800" dirty="0" smtClean="0"/>
              <a:t>Add User control: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it-IT" sz="1800" dirty="0" smtClean="0">
                <a:solidFill>
                  <a:srgbClr val="C00000"/>
                </a:solidFill>
              </a:rPr>
              <a:t> &lt;ucl:logincontrol runat="server" id="11"&gt;</a:t>
            </a:r>
            <a:endParaRPr lang="en-US" sz="18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208</TotalTime>
  <Words>179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Median</vt:lpstr>
      <vt:lpstr>User Controls</vt:lpstr>
      <vt:lpstr>User Controls</vt:lpstr>
      <vt:lpstr>User Controls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Controls</dc:title>
  <dc:creator/>
  <cp:lastModifiedBy>santu</cp:lastModifiedBy>
  <cp:revision>10</cp:revision>
  <dcterms:created xsi:type="dcterms:W3CDTF">2006-08-16T00:00:00Z</dcterms:created>
  <dcterms:modified xsi:type="dcterms:W3CDTF">2014-04-17T16:01:12Z</dcterms:modified>
</cp:coreProperties>
</file>