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70" r:id="rId4"/>
    <p:sldId id="273" r:id="rId5"/>
    <p:sldId id="274" r:id="rId6"/>
    <p:sldId id="272" r:id="rId7"/>
    <p:sldId id="266" r:id="rId8"/>
    <p:sldId id="259" r:id="rId9"/>
    <p:sldId id="267" r:id="rId10"/>
    <p:sldId id="264" r:id="rId11"/>
    <p:sldId id="260" r:id="rId12"/>
    <p:sldId id="268" r:id="rId13"/>
    <p:sldId id="269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AJAX </a:t>
            </a:r>
            <a:r>
              <a:rPr lang="en-US" dirty="0" smtClean="0"/>
              <a:t>stands </a:t>
            </a:r>
            <a:r>
              <a:rPr lang="en-US" dirty="0" smtClean="0"/>
              <a:t> </a:t>
            </a:r>
            <a:r>
              <a:rPr lang="en-US" dirty="0" smtClean="0"/>
              <a:t>for Asynchronous JavaScript and XML</a:t>
            </a:r>
          </a:p>
          <a:p>
            <a:r>
              <a:rPr lang="en-US" dirty="0" smtClean="0"/>
              <a:t>Ajax is a Technique for  developing fast ,better and  Rich Interactive  Dynamic WebPages.</a:t>
            </a:r>
          </a:p>
          <a:p>
            <a:r>
              <a:rPr lang="en-US" dirty="0" smtClean="0"/>
              <a:t>Ajax was introduced in the year 2005.</a:t>
            </a:r>
          </a:p>
          <a:p>
            <a:pPr lvl="0">
              <a:buClr>
                <a:srgbClr val="DD8047"/>
              </a:buClr>
            </a:pPr>
            <a:r>
              <a:rPr lang="en-US" dirty="0" smtClean="0"/>
              <a:t>AJAX allows web pages to be updated asynchronously by exchanging small amounts of data with the server behind the </a:t>
            </a:r>
            <a:r>
              <a:rPr lang="en-US" dirty="0" smtClean="0"/>
              <a:t>scenes without reloading the whole page.</a:t>
            </a:r>
            <a:r>
              <a:rPr lang="en-US" dirty="0" smtClean="0"/>
              <a:t> This means that it is possible to update parts of a web page,</a:t>
            </a:r>
            <a:r>
              <a:rPr lang="en-US" sz="2800" dirty="0">
                <a:solidFill>
                  <a:prstClr val="black"/>
                </a:solidFill>
              </a:rPr>
              <a:t> without reloading the whole page.</a:t>
            </a:r>
          </a:p>
          <a:p>
            <a:r>
              <a:rPr lang="en-US" dirty="0" smtClean="0"/>
              <a:t> Classic web pages, (which do not use AJAX) must reload the entire page if the content should change.</a:t>
            </a:r>
          </a:p>
          <a:p>
            <a:r>
              <a:rPr lang="en-US" dirty="0" smtClean="0"/>
              <a:t>Ajax </a:t>
            </a:r>
            <a:r>
              <a:rPr lang="en-US" dirty="0" smtClean="0"/>
              <a:t>Application  should send and receive  as little information  as possible to and from the ser ver.</a:t>
            </a:r>
          </a:p>
          <a:p>
            <a:r>
              <a:rPr lang="en-US" dirty="0" smtClean="0"/>
              <a:t>It executes a server-side Event Handler through a JavaScript call, without requiring a browser refresh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The ScriptManager makes sure that the required ASP.NET AJAX files are included and that AJAX support is added</a:t>
            </a:r>
          </a:p>
          <a:p>
            <a:pPr lvl="1"/>
            <a:r>
              <a:rPr lang="en-US" dirty="0" smtClean="0"/>
              <a:t>ScriptManager control manages client script for AJAX enabled ASP.NET pages.</a:t>
            </a:r>
          </a:p>
          <a:p>
            <a:pPr lvl="1"/>
            <a:r>
              <a:rPr lang="en-US" dirty="0" smtClean="0"/>
              <a:t>ScriptManger:</a:t>
            </a:r>
          </a:p>
          <a:p>
            <a:pPr lvl="2"/>
            <a:r>
              <a:rPr lang="en-US" dirty="0" smtClean="0"/>
              <a:t>Download JavaScript files to client.</a:t>
            </a:r>
          </a:p>
          <a:p>
            <a:pPr lvl="2"/>
            <a:r>
              <a:rPr lang="en-US" dirty="0" smtClean="0"/>
              <a:t>Enable partial-page rendering using Asp. Net Ajax extensions.</a:t>
            </a:r>
          </a:p>
          <a:p>
            <a:pPr lvl="2"/>
            <a:r>
              <a:rPr lang="en-US" dirty="0" smtClean="0"/>
              <a:t>Provide access to Web Services via client-side proxies.</a:t>
            </a:r>
          </a:p>
          <a:p>
            <a:pPr lvl="2"/>
            <a:r>
              <a:rPr lang="en-US" dirty="0" smtClean="0"/>
              <a:t>Manages callback timeouts ,providing error handling options and many more.</a:t>
            </a:r>
          </a:p>
          <a:p>
            <a:pPr lvl="1"/>
            <a:r>
              <a:rPr lang="en-US" dirty="0" smtClean="0"/>
              <a:t>ScriptManager included on every page where you wish to use AJAX functionality.</a:t>
            </a:r>
          </a:p>
          <a:p>
            <a:pPr lvl="1"/>
            <a:r>
              <a:rPr lang="en-US" dirty="0" smtClean="0"/>
              <a:t>Each page supports only one ScriptManager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UpdatePanel allows to Partial-Page rendering.</a:t>
            </a:r>
          </a:p>
          <a:p>
            <a:pPr lvl="1"/>
            <a:r>
              <a:rPr lang="en-US" dirty="0" smtClean="0"/>
              <a:t>It will AJAX'ify controls contained within it.</a:t>
            </a:r>
          </a:p>
          <a:p>
            <a:pPr lvl="1"/>
            <a:r>
              <a:rPr lang="en-US" dirty="0" smtClean="0"/>
              <a:t>Update Panel Come with two child tags.</a:t>
            </a:r>
          </a:p>
          <a:p>
            <a:pPr lvl="1"/>
            <a:r>
              <a:rPr lang="en-US" dirty="0" smtClean="0"/>
              <a:t>ContentTemplate:It holds the content of the panel, it can be either literal text or webcontrol.</a:t>
            </a:r>
          </a:p>
          <a:p>
            <a:pPr lvl="1"/>
            <a:r>
              <a:rPr lang="en-US" dirty="0" smtClean="0"/>
              <a:t>Trigger Tag: Allows to define certain triggers which will update Updatepanel content</a:t>
            </a:r>
          </a:p>
          <a:p>
            <a:pPr lvl="1"/>
            <a:r>
              <a:rPr lang="en-US" dirty="0" smtClean="0"/>
              <a:t>A Page can allow more than one Update Panel.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panel(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839200" cy="3124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0" y="0"/>
            <a:ext cx="9334500" cy="6581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progress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User to show some progress state of partial-page updates.</a:t>
            </a:r>
          </a:p>
          <a:p>
            <a:pPr lvl="1"/>
            <a:r>
              <a:rPr lang="en-US" dirty="0" smtClean="0"/>
              <a:t>it  will display text or image when task is taking place on server.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C:\Users\santuparsi\Desktop\Progr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76600"/>
            <a:ext cx="8382000" cy="321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to Perform periodic postback.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to perform partial-page updates with the help of UpdatedPanel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santuparsi\Desktop\Tim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" y="3124200"/>
            <a:ext cx="9136063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Technologies behind Ajax</a:t>
            </a:r>
          </a:p>
          <a:p>
            <a:r>
              <a:rPr lang="en-US" b="1" dirty="0" smtClean="0"/>
              <a:t>HTML/XHTML:</a:t>
            </a:r>
            <a:r>
              <a:rPr lang="en-US" dirty="0" smtClean="0"/>
              <a:t> Primary content representation languages.</a:t>
            </a:r>
          </a:p>
          <a:p>
            <a:r>
              <a:rPr lang="en-US" b="1" dirty="0" smtClean="0"/>
              <a:t>CSS: </a:t>
            </a:r>
            <a:r>
              <a:rPr lang="en-US" dirty="0" smtClean="0"/>
              <a:t>Provides Stylistic formatting to XHTML</a:t>
            </a:r>
          </a:p>
          <a:p>
            <a:r>
              <a:rPr lang="en-US" b="1" dirty="0" smtClean="0"/>
              <a:t>XML: </a:t>
            </a:r>
            <a:r>
              <a:rPr lang="en-US" dirty="0" smtClean="0"/>
              <a:t>Data Exchange format</a:t>
            </a:r>
          </a:p>
          <a:p>
            <a:r>
              <a:rPr lang="en-US" b="1" dirty="0" smtClean="0"/>
              <a:t>XSLT:</a:t>
            </a:r>
            <a:r>
              <a:rPr lang="en-US" dirty="0" smtClean="0"/>
              <a:t> Transform XML to XHTML(styled by CSS)</a:t>
            </a:r>
          </a:p>
          <a:p>
            <a:r>
              <a:rPr lang="en-US" b="1" dirty="0" smtClean="0"/>
              <a:t>JavaScript/DOM : </a:t>
            </a:r>
            <a:r>
              <a:rPr lang="en-US" dirty="0" smtClean="0"/>
              <a:t>to display/interact with the information</a:t>
            </a:r>
          </a:p>
          <a:p>
            <a:r>
              <a:rPr lang="en-US" b="1" dirty="0" smtClean="0"/>
              <a:t>XMLHttpRequest object :</a:t>
            </a:r>
            <a:r>
              <a:rPr lang="en-US" dirty="0" smtClean="0"/>
              <a:t>to exchange data asynchronously with a server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How AJAX Works</a:t>
            </a:r>
            <a:endParaRPr lang="en-US" dirty="0"/>
          </a:p>
        </p:txBody>
      </p:sp>
      <p:pic>
        <p:nvPicPr>
          <p:cNvPr id="1026" name="Picture 2" descr="C:\Users\Administrator\Desktop\ajax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9248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XMLHttpReqest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800600"/>
          </a:xfrm>
        </p:spPr>
        <p:txBody>
          <a:bodyPr>
            <a:normAutofit/>
          </a:bodyPr>
          <a:lstStyle/>
          <a:p>
            <a:r>
              <a:rPr lang="en-US" sz="1800" dirty="0"/>
              <a:t>The XMLHttpRequest object is used to exchange data with a server behind the scenes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r>
              <a:rPr lang="en-US" sz="1800" dirty="0" smtClean="0"/>
              <a:t>This </a:t>
            </a:r>
            <a:r>
              <a:rPr lang="en-US" sz="1800" dirty="0"/>
              <a:t>means that it is possible to update parts of a web page, without reloading the whole page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Allow for asynchronous Gets+Post to the server.</a:t>
            </a:r>
          </a:p>
          <a:p>
            <a:r>
              <a:rPr lang="en-US" sz="1800" dirty="0" smtClean="0"/>
              <a:t>Does not the show the use anything no status messages.</a:t>
            </a:r>
          </a:p>
          <a:p>
            <a:r>
              <a:rPr lang="en-US" sz="1800" i="1" dirty="0" smtClean="0"/>
              <a:t>Variable x</a:t>
            </a:r>
            <a:r>
              <a:rPr lang="en-US" sz="1800" dirty="0" smtClean="0"/>
              <a:t>=new </a:t>
            </a:r>
            <a:r>
              <a:rPr lang="en-US" sz="1800" dirty="0"/>
              <a:t>XMLHttpRequest();</a:t>
            </a:r>
            <a:endParaRPr lang="en-US" sz="1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Request To a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800600"/>
          </a:xfrm>
        </p:spPr>
        <p:txBody>
          <a:bodyPr>
            <a:normAutofit/>
          </a:bodyPr>
          <a:lstStyle/>
          <a:p>
            <a:r>
              <a:rPr lang="en-US" sz="1800" i="1" dirty="0"/>
              <a:t>Variable </a:t>
            </a:r>
            <a:r>
              <a:rPr lang="en-US" sz="1800" dirty="0" err="1"/>
              <a:t>xmlhttp</a:t>
            </a:r>
            <a:r>
              <a:rPr lang="en-US" sz="1800" dirty="0" smtClean="0"/>
              <a:t>=new </a:t>
            </a:r>
            <a:r>
              <a:rPr lang="en-US" sz="1800" dirty="0"/>
              <a:t>XMLHttpRequest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xmlhttp.open</a:t>
            </a:r>
            <a:r>
              <a:rPr lang="en-US" sz="1800" dirty="0"/>
              <a:t>("</a:t>
            </a:r>
            <a:r>
              <a:rPr lang="en-US" sz="1800" dirty="0" err="1"/>
              <a:t>GET","ajax_info.txt",true</a:t>
            </a:r>
            <a:r>
              <a:rPr lang="en-US" sz="1800" dirty="0"/>
              <a:t>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xmlhttp.send</a:t>
            </a:r>
            <a:r>
              <a:rPr lang="en-US" sz="1800" dirty="0" smtClean="0"/>
              <a:t>();</a:t>
            </a:r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03264"/>
              </p:ext>
            </p:extLst>
          </p:nvPr>
        </p:nvGraphicFramePr>
        <p:xfrm>
          <a:off x="533400" y="2819400"/>
          <a:ext cx="7820025" cy="3615690"/>
        </p:xfrm>
        <a:graphic>
          <a:graphicData uri="http://schemas.openxmlformats.org/drawingml/2006/table">
            <a:tbl>
              <a:tblPr/>
              <a:tblGrid>
                <a:gridCol w="2276475"/>
                <a:gridCol w="5543550"/>
              </a:tblGrid>
              <a:tr h="10080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open(</a:t>
                      </a:r>
                      <a:r>
                        <a:rPr lang="en-US" i="1">
                          <a:effectLst/>
                          <a:latin typeface="verdana"/>
                        </a:rPr>
                        <a:t>method,url,async</a:t>
                      </a:r>
                      <a:r>
                        <a:rPr lang="en-US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type of request, the URL, and if the request should be handled asynchronously or not.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>
                          <a:effectLst/>
                          <a:latin typeface="verdana"/>
                        </a:rPr>
                        <a:t/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method</a:t>
                      </a:r>
                      <a:r>
                        <a:rPr lang="en-US">
                          <a:effectLst/>
                          <a:latin typeface="verdana"/>
                        </a:rPr>
                        <a:t>: the type of request: GET or POST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url</a:t>
                      </a:r>
                      <a:r>
                        <a:rPr lang="en-US">
                          <a:effectLst/>
                          <a:latin typeface="verdana"/>
                        </a:rPr>
                        <a:t>: the location of the file on the server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async</a:t>
                      </a:r>
                      <a:r>
                        <a:rPr lang="en-US">
                          <a:effectLst/>
                          <a:latin typeface="verdana"/>
                        </a:rPr>
                        <a:t>: true (asynchronous) or false (synchronous)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send(</a:t>
                      </a:r>
                      <a:r>
                        <a:rPr lang="en-US" i="1">
                          <a:effectLst/>
                          <a:latin typeface="verdana"/>
                        </a:rPr>
                        <a:t>string</a:t>
                      </a:r>
                      <a:r>
                        <a:rPr lang="en-US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Sends the request off to the server.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/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i="1" dirty="0">
                          <a:effectLst/>
                          <a:latin typeface="verdana"/>
                        </a:rPr>
                        <a:t>string</a:t>
                      </a:r>
                      <a:r>
                        <a:rPr lang="en-US" dirty="0">
                          <a:effectLst/>
                          <a:latin typeface="verdana"/>
                        </a:rPr>
                        <a:t>: Only used for POST requests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/>
              <a:t>XMLHttpReqest Object</a:t>
            </a:r>
            <a:endParaRPr lang="en-US" dirty="0"/>
          </a:p>
        </p:txBody>
      </p:sp>
      <p:pic>
        <p:nvPicPr>
          <p:cNvPr id="2050" name="Picture 2" descr="C:\Users\santuparsi\Desktop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787" y="1066800"/>
            <a:ext cx="8812213" cy="540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0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2" y="1981200"/>
            <a:ext cx="8764588" cy="40862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Ajax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is providing set of controls called Ajax extensions controls towards Ajax implementation at server side.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ScriptManager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UpdatePanel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UpdateProgress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Timer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ScriptManagerProxy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/>
              <a:t>Script Manager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0"/>
            <a:ext cx="8534400" cy="251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&lt;asp: ScriptManager ID="ScriptManger1" runat="Server" EnablePartialRendering="True"/&gt;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1974</TotalTime>
  <Words>547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Ajax Overview</vt:lpstr>
      <vt:lpstr>Ajax Overview</vt:lpstr>
      <vt:lpstr> How AJAX Works</vt:lpstr>
      <vt:lpstr>XMLHttpReqest Object</vt:lpstr>
      <vt:lpstr>Send a Request To a Server</vt:lpstr>
      <vt:lpstr>XMLHttpReqest Object</vt:lpstr>
      <vt:lpstr>Asp. Net Ajax Components</vt:lpstr>
      <vt:lpstr>Ajax Extensions</vt:lpstr>
      <vt:lpstr>Script Manager Properties</vt:lpstr>
      <vt:lpstr>Script manager</vt:lpstr>
      <vt:lpstr>Update panel</vt:lpstr>
      <vt:lpstr>Update panel(Contd…)</vt:lpstr>
      <vt:lpstr>PowerPoint Presentation</vt:lpstr>
      <vt:lpstr>Update progress</vt:lpstr>
      <vt:lpstr>Timer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Overview</dc:title>
  <dc:creator/>
  <cp:lastModifiedBy>santu</cp:lastModifiedBy>
  <cp:revision>69</cp:revision>
  <dcterms:created xsi:type="dcterms:W3CDTF">2006-08-16T00:00:00Z</dcterms:created>
  <dcterms:modified xsi:type="dcterms:W3CDTF">2014-09-20T04:36:04Z</dcterms:modified>
</cp:coreProperties>
</file>