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Authenticating client identity based  on custom login parameters by verifying credentials with [database or xmlfile]</a:t>
            </a:r>
          </a:p>
          <a:p>
            <a:r>
              <a:rPr lang="en-US" dirty="0" smtClean="0"/>
              <a:t>Forms Authentication can be implemented to Intranet and Internet websites</a:t>
            </a:r>
          </a:p>
          <a:p>
            <a:r>
              <a:rPr lang="en-US" dirty="0" smtClean="0"/>
              <a:t>once client is authenticated  webserver will provide security token to client as an identity of authenticated client.</a:t>
            </a:r>
          </a:p>
          <a:p>
            <a:r>
              <a:rPr lang="en-US" dirty="0" smtClean="0"/>
              <a:t>By default security token will be given in the form of cookie</a:t>
            </a:r>
          </a:p>
          <a:p>
            <a:r>
              <a:rPr lang="en-US" dirty="0" smtClean="0"/>
              <a:t>Browser submitted security token to 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  <a:r>
              <a:rPr lang="en-US" dirty="0" smtClean="0"/>
              <a:t>can access secured resources of website.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settings required in web.config: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dirty="0" smtClean="0">
                <a:solidFill>
                  <a:srgbClr val="A31515"/>
                </a:solidFill>
              </a:rPr>
              <a:t>authentication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mode</a:t>
            </a:r>
            <a:r>
              <a:rPr lang="en-US" sz="2800" dirty="0" smtClean="0">
                <a:solidFill>
                  <a:srgbClr val="0000FF"/>
                </a:solidFill>
              </a:rPr>
              <a:t>="Forms"&gt;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	&lt;</a:t>
            </a:r>
            <a:r>
              <a:rPr lang="en-US" sz="2800" dirty="0" smtClean="0">
                <a:solidFill>
                  <a:srgbClr val="A31515"/>
                </a:solidFill>
              </a:rPr>
              <a:t>forms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name</a:t>
            </a:r>
            <a:r>
              <a:rPr lang="en-US" sz="2800" dirty="0" smtClean="0">
                <a:solidFill>
                  <a:srgbClr val="0000FF"/>
                </a:solidFill>
              </a:rPr>
              <a:t>="cookiename" </a:t>
            </a:r>
            <a:r>
              <a:rPr lang="en-US" sz="2800" dirty="0" smtClean="0">
                <a:solidFill>
                  <a:srgbClr val="FF0000"/>
                </a:solidFill>
              </a:rPr>
              <a:t>loginUrl</a:t>
            </a:r>
            <a:r>
              <a:rPr lang="en-US" sz="2800" dirty="0" smtClean="0">
                <a:solidFill>
                  <a:srgbClr val="0000FF"/>
                </a:solidFill>
              </a:rPr>
              <a:t>=“Loginpage" </a:t>
            </a:r>
            <a:r>
              <a:rPr lang="en-US" sz="2800" dirty="0" smtClean="0">
                <a:solidFill>
                  <a:srgbClr val="FF0000"/>
                </a:solidFill>
              </a:rPr>
              <a:t>timeout</a:t>
            </a:r>
            <a:r>
              <a:rPr lang="en-US" sz="2800" dirty="0" smtClean="0">
                <a:solidFill>
                  <a:srgbClr val="0000FF"/>
                </a:solidFill>
              </a:rPr>
              <a:t>=".." </a:t>
            </a:r>
            <a:r>
              <a:rPr lang="en-US" sz="2800" dirty="0" smtClean="0">
                <a:solidFill>
                  <a:srgbClr val="FF0000"/>
                </a:solidFill>
              </a:rPr>
              <a:t>cookieless</a:t>
            </a:r>
            <a:r>
              <a:rPr lang="en-US" sz="2800" dirty="0" smtClean="0">
                <a:solidFill>
                  <a:srgbClr val="0000FF"/>
                </a:solidFill>
              </a:rPr>
              <a:t>=".." </a:t>
            </a:r>
            <a:r>
              <a:rPr lang="en-US" sz="2800" dirty="0" smtClean="0">
                <a:solidFill>
                  <a:srgbClr val="FF0000"/>
                </a:solidFill>
              </a:rPr>
              <a:t>defaulturl</a:t>
            </a:r>
            <a:r>
              <a:rPr lang="en-US" sz="2800" dirty="0" smtClean="0">
                <a:solidFill>
                  <a:srgbClr val="0000FF"/>
                </a:solidFill>
              </a:rPr>
              <a:t>=“Destinpage“&gt;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	&lt;/</a:t>
            </a:r>
            <a:r>
              <a:rPr lang="en-US" sz="2800" dirty="0" smtClean="0">
                <a:solidFill>
                  <a:srgbClr val="A31515"/>
                </a:solidFill>
              </a:rPr>
              <a:t>forms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</a:rPr>
              <a:t>authentication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>
                <a:solidFill>
                  <a:srgbClr val="A31515"/>
                </a:solidFill>
              </a:rPr>
              <a:t>authorization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srgbClr val="0000FF"/>
                </a:solidFill>
              </a:rPr>
              <a:t>	&lt;</a:t>
            </a:r>
            <a:r>
              <a:rPr lang="en-US" dirty="0" smtClean="0">
                <a:solidFill>
                  <a:srgbClr val="A31515"/>
                </a:solidFill>
              </a:rPr>
              <a:t>allow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users</a:t>
            </a:r>
            <a:r>
              <a:rPr lang="en-US" dirty="0" smtClean="0">
                <a:solidFill>
                  <a:srgbClr val="0000FF"/>
                </a:solidFill>
              </a:rPr>
              <a:t>=“user1,user2”/&gt;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srgbClr val="0000FF"/>
                </a:solidFill>
              </a:rPr>
              <a:t>	&lt;</a:t>
            </a:r>
            <a:r>
              <a:rPr lang="en-US" dirty="0" smtClean="0">
                <a:solidFill>
                  <a:srgbClr val="A31515"/>
                </a:solidFill>
              </a:rPr>
              <a:t>deny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users</a:t>
            </a:r>
            <a:r>
              <a:rPr lang="en-US" dirty="0" smtClean="0">
                <a:solidFill>
                  <a:srgbClr val="0000FF"/>
                </a:solidFill>
              </a:rPr>
              <a:t>="?" /&gt;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srgbClr val="0000FF"/>
                </a:solidFill>
              </a:rPr>
              <a:t>	&lt;/</a:t>
            </a:r>
            <a:r>
              <a:rPr lang="en-US" dirty="0" smtClean="0">
                <a:solidFill>
                  <a:srgbClr val="A31515"/>
                </a:solidFill>
              </a:rPr>
              <a:t>authorization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srgbClr val="C00000"/>
                </a:solidFill>
              </a:rPr>
              <a:t>&lt;allow&gt;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tag specifies which users all the access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srgbClr val="C00000"/>
                </a:solidFill>
              </a:rPr>
              <a:t>&lt;deny&gt;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tag specifies which users deny the access</a:t>
            </a:r>
          </a:p>
          <a:p>
            <a:pPr lvl="0">
              <a:buClr>
                <a:srgbClr val="DD8047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*-&gt;all users</a:t>
            </a:r>
          </a:p>
          <a:p>
            <a:pPr lvl="0">
              <a:buClr>
                <a:srgbClr val="DD8047"/>
              </a:buClr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?-&gt;Anonymous users[The user who is not having identity]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attribute will represent security token cookie name default is “.ASPXAUTH"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client will be redirected to defaulturl page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Timeout will represent cookie lifetime, default is 30mins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FormsAuthentication class provide with in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System.Web.Security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of FormsAunthentication: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Authenticate(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Username,Password)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verify user account with credentials present in web.config it returns true if user account is valid else false.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RedirectFromLoginpage() :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will redirect client to required  destination page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RedirectFormLoginpage(string uname,bool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persistcookie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SignOut():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redirects to Login Page.</a:t>
            </a: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Maintaining User Credential in web.config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dirty="0" smtClean="0">
                <a:solidFill>
                  <a:srgbClr val="A31515"/>
                </a:solidFill>
              </a:rPr>
              <a:t>authentication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mode</a:t>
            </a:r>
            <a:r>
              <a:rPr lang="en-US" sz="2800" dirty="0" smtClean="0">
                <a:solidFill>
                  <a:srgbClr val="0000FF"/>
                </a:solidFill>
              </a:rPr>
              <a:t>="Forms"&gt;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	&lt;</a:t>
            </a:r>
            <a:r>
              <a:rPr lang="en-US" sz="2800" dirty="0" smtClean="0">
                <a:solidFill>
                  <a:srgbClr val="A31515"/>
                </a:solidFill>
              </a:rPr>
              <a:t>forms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name</a:t>
            </a:r>
            <a:r>
              <a:rPr lang="en-US" sz="2800" dirty="0" smtClean="0">
                <a:solidFill>
                  <a:srgbClr val="0000FF"/>
                </a:solidFill>
              </a:rPr>
              <a:t>="cookiename" </a:t>
            </a:r>
            <a:r>
              <a:rPr lang="en-US" sz="2800" dirty="0" smtClean="0">
                <a:solidFill>
                  <a:srgbClr val="FF0000"/>
                </a:solidFill>
              </a:rPr>
              <a:t>loginUrl</a:t>
            </a:r>
            <a:r>
              <a:rPr lang="en-US" sz="2800" dirty="0" smtClean="0">
                <a:solidFill>
                  <a:srgbClr val="0000FF"/>
                </a:solidFill>
              </a:rPr>
              <a:t>=“Loginpage" </a:t>
            </a:r>
            <a:r>
              <a:rPr lang="en-US" sz="2800" dirty="0" smtClean="0">
                <a:solidFill>
                  <a:srgbClr val="FF0000"/>
                </a:solidFill>
              </a:rPr>
              <a:t>timeout</a:t>
            </a:r>
            <a:r>
              <a:rPr lang="en-US" sz="2800" dirty="0" smtClean="0">
                <a:solidFill>
                  <a:srgbClr val="0000FF"/>
                </a:solidFill>
              </a:rPr>
              <a:t>=".." </a:t>
            </a:r>
            <a:r>
              <a:rPr lang="en-US" sz="2800" dirty="0" smtClean="0">
                <a:solidFill>
                  <a:srgbClr val="FF0000"/>
                </a:solidFill>
              </a:rPr>
              <a:t>cookieless</a:t>
            </a:r>
            <a:r>
              <a:rPr lang="en-US" sz="2800" dirty="0" smtClean="0">
                <a:solidFill>
                  <a:srgbClr val="0000FF"/>
                </a:solidFill>
              </a:rPr>
              <a:t>=".." </a:t>
            </a:r>
            <a:r>
              <a:rPr lang="en-US" sz="2800" dirty="0" smtClean="0">
                <a:solidFill>
                  <a:srgbClr val="FF0000"/>
                </a:solidFill>
              </a:rPr>
              <a:t>defaulturl</a:t>
            </a:r>
            <a:r>
              <a:rPr lang="en-US" sz="2800" dirty="0" smtClean="0">
                <a:solidFill>
                  <a:srgbClr val="0000FF"/>
                </a:solidFill>
              </a:rPr>
              <a:t>=“Destinpage“&gt;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dirty="0" smtClean="0">
                <a:solidFill>
                  <a:srgbClr val="A31515"/>
                </a:solidFill>
              </a:rPr>
              <a:t>credentials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passwordFormat</a:t>
            </a:r>
            <a:r>
              <a:rPr lang="en-US" sz="2800" dirty="0" smtClean="0">
                <a:solidFill>
                  <a:srgbClr val="0000FF"/>
                </a:solidFill>
              </a:rPr>
              <a:t>="clear/sha1/md5"&gt;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dirty="0" smtClean="0">
                <a:solidFill>
                  <a:srgbClr val="A31515"/>
                </a:solidFill>
              </a:rPr>
              <a:t>user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name</a:t>
            </a:r>
            <a:r>
              <a:rPr lang="en-US" sz="2800" dirty="0" smtClean="0">
                <a:solidFill>
                  <a:srgbClr val="0000FF"/>
                </a:solidFill>
              </a:rPr>
              <a:t> =".." </a:t>
            </a:r>
            <a:r>
              <a:rPr lang="en-US" sz="2800" dirty="0" smtClean="0">
                <a:solidFill>
                  <a:srgbClr val="FF0000"/>
                </a:solidFill>
              </a:rPr>
              <a:t>password</a:t>
            </a:r>
            <a:r>
              <a:rPr lang="en-US" sz="2800" dirty="0" smtClean="0">
                <a:solidFill>
                  <a:srgbClr val="0000FF"/>
                </a:solidFill>
              </a:rPr>
              <a:t>="..."/&gt;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	&lt;/</a:t>
            </a:r>
            <a:r>
              <a:rPr lang="en-US" sz="2800" dirty="0" smtClean="0">
                <a:solidFill>
                  <a:srgbClr val="A31515"/>
                </a:solidFill>
              </a:rPr>
              <a:t>credentials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	&lt;/</a:t>
            </a:r>
            <a:r>
              <a:rPr lang="en-US" sz="2800" dirty="0" smtClean="0">
                <a:solidFill>
                  <a:srgbClr val="A31515"/>
                </a:solidFill>
              </a:rPr>
              <a:t>forms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</a:rPr>
              <a:t>authentication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dirty="0" smtClean="0">
                <a:solidFill>
                  <a:srgbClr val="A31515"/>
                </a:solidFill>
              </a:rPr>
              <a:t>authorization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dirty="0" smtClean="0">
                <a:solidFill>
                  <a:srgbClr val="A31515"/>
                </a:solidFill>
              </a:rPr>
              <a:t>deny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users</a:t>
            </a:r>
            <a:r>
              <a:rPr lang="en-US" sz="2800" dirty="0" smtClean="0">
                <a:solidFill>
                  <a:srgbClr val="0000FF"/>
                </a:solidFill>
              </a:rPr>
              <a:t>="?"/&gt;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</a:rPr>
              <a:t>authorization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Credential tab can be used to store users info with in web.config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Passwordformat attribute will specify in which format password to be stored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clear-normal text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sha1-sha1 based encryption format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md5-md5 based encryption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357</TotalTime>
  <Words>200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Forms Authentication</vt:lpstr>
      <vt:lpstr>Forms Authentication</vt:lpstr>
      <vt:lpstr>Forms Authentication</vt:lpstr>
      <vt:lpstr>Forms Authentication</vt:lpstr>
      <vt:lpstr>Forms Authentication</vt:lpstr>
      <vt:lpstr>Forms Authentication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Authentication</dc:title>
  <dc:creator/>
  <cp:lastModifiedBy>Administrator</cp:lastModifiedBy>
  <cp:revision>31</cp:revision>
  <dcterms:created xsi:type="dcterms:W3CDTF">2006-08-16T00:00:00Z</dcterms:created>
  <dcterms:modified xsi:type="dcterms:W3CDTF">2012-04-25T17:41:45Z</dcterms:modified>
</cp:coreProperties>
</file>