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Authenticating client identity based on Passport security token[passport.com]is called passport authentication</a:t>
            </a:r>
          </a:p>
          <a:p>
            <a:r>
              <a:rPr lang="en-US" dirty="0" smtClean="0"/>
              <a:t>This provide same login credentials  for collection of websites.</a:t>
            </a:r>
          </a:p>
          <a:p>
            <a:r>
              <a:rPr lang="en-US" dirty="0" smtClean="0"/>
              <a:t>this is mostly implemented by Microsoft websites this implement requires 2 steps</a:t>
            </a:r>
          </a:p>
          <a:p>
            <a:pPr lvl="1"/>
            <a:r>
              <a:rPr lang="en-US" dirty="0" smtClean="0"/>
              <a:t>install passport  sdk software in server system.</a:t>
            </a:r>
          </a:p>
          <a:p>
            <a:pPr lvl="1"/>
            <a:r>
              <a:rPr lang="en-US" dirty="0" smtClean="0"/>
              <a:t>configuring website</a:t>
            </a:r>
          </a:p>
          <a:p>
            <a:pPr lvl="1">
              <a:buNone/>
            </a:pPr>
            <a:r>
              <a:rPr lang="fr-FR" dirty="0" smtClean="0"/>
              <a:t>&lt;Authentication mode="</a:t>
            </a:r>
            <a:r>
              <a:rPr lang="fr-FR" smtClean="0"/>
              <a:t>passport"&gt;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&lt;passport loginurl="http://passport.com"/&gt;</a:t>
            </a:r>
          </a:p>
          <a:p>
            <a:pPr lvl="1">
              <a:buNone/>
            </a:pPr>
            <a:r>
              <a:rPr lang="fr-FR" dirty="0" smtClean="0"/>
              <a:t>&lt;/Authentication&gt;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</TotalTime>
  <Words>62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Passport Authentication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Passport Authentication</dc:title>
  <dc:creator/>
  <cp:lastModifiedBy>Administrator</cp:lastModifiedBy>
  <cp:revision>4</cp:revision>
  <dcterms:created xsi:type="dcterms:W3CDTF">2006-08-16T00:00:00Z</dcterms:created>
  <dcterms:modified xsi:type="dcterms:W3CDTF">2012-02-27T06:24:25Z</dcterms:modified>
</cp:coreProperties>
</file>