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is the most important aspect of any Web application.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Security for Web application is a ability to identify valid users and control resource access for web application.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Asp.net2.0 simplifies security management  with  built in security support, this makes website secured.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Asp.net supports security for private website[intranet sites] &amp; public website[internet site].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Asp.net provides following things for security.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</a:t>
            </a:r>
          </a:p>
          <a:p>
            <a:pPr lvl="1"/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Authentication: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 is a process of determining the identity of the requesting entity.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identity of the requesting entity represents credentials such as name and password pair.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>
                <a:solidFill>
                  <a:srgbClr val="C00000"/>
                </a:solidFill>
              </a:rPr>
              <a:t>Authorization: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 is the process of determining  whether the identity  access the given resources or not.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Asp.net works with IIS  to provide Authentication and Authorization services to applications.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verifying Authentications details Asp.net provide 4 types of Authentication modes.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Forms based Authentication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Windows based Authentication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Passport Authentication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Custom Authentication</a:t>
            </a:r>
          </a:p>
          <a:p>
            <a:pP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275</TotalTime>
  <Words>146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Asp.net Security</vt:lpstr>
      <vt:lpstr>Asp.net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Security</dc:title>
  <dc:creator/>
  <cp:lastModifiedBy>santu</cp:lastModifiedBy>
  <cp:revision>29</cp:revision>
  <dcterms:created xsi:type="dcterms:W3CDTF">2006-08-16T00:00:00Z</dcterms:created>
  <dcterms:modified xsi:type="dcterms:W3CDTF">2014-09-22T08:41:41Z</dcterms:modified>
</cp:coreProperties>
</file>