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Authentication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Authenticating user identity based on N/w level login parameters is called "windows based authentication“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this case webpage Access will be given based on Network login parameters[windows o/s login parameters]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security is applicable only to private website of org[intranet]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Authentication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settings in web.config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&lt;</a:t>
            </a:r>
            <a:r>
              <a:rPr lang="en-US" sz="2800" dirty="0" smtClean="0">
                <a:solidFill>
                  <a:srgbClr val="A31515"/>
                </a:solidFill>
              </a:rPr>
              <a:t>authentication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mode</a:t>
            </a:r>
            <a:r>
              <a:rPr lang="en-US" sz="2800" dirty="0" smtClean="0">
                <a:solidFill>
                  <a:srgbClr val="0000FF"/>
                </a:solidFill>
              </a:rPr>
              <a:t>="Windows"&gt;&lt;/</a:t>
            </a:r>
            <a:r>
              <a:rPr lang="en-US" sz="2800" dirty="0" smtClean="0">
                <a:solidFill>
                  <a:srgbClr val="A31515"/>
                </a:solidFill>
              </a:rPr>
              <a:t>authentication</a:t>
            </a:r>
            <a:r>
              <a:rPr lang="en-US" sz="28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	&lt;</a:t>
            </a:r>
            <a:r>
              <a:rPr lang="en-US" sz="2800" dirty="0" smtClean="0">
                <a:solidFill>
                  <a:srgbClr val="A31515"/>
                </a:solidFill>
              </a:rPr>
              <a:t>authorization</a:t>
            </a:r>
            <a:r>
              <a:rPr lang="en-US" sz="28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	&lt;</a:t>
            </a:r>
            <a:r>
              <a:rPr lang="en-US" sz="2800" dirty="0" smtClean="0">
                <a:solidFill>
                  <a:srgbClr val="A31515"/>
                </a:solidFill>
              </a:rPr>
              <a:t>allow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users</a:t>
            </a:r>
            <a:r>
              <a:rPr lang="en-US" sz="2800" dirty="0" smtClean="0">
                <a:solidFill>
                  <a:srgbClr val="0000FF"/>
                </a:solidFill>
              </a:rPr>
              <a:t>="sys-name\user1,sys-name\user2"/&gt;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	&lt;</a:t>
            </a:r>
            <a:r>
              <a:rPr lang="en-US" sz="2800" dirty="0" smtClean="0">
                <a:solidFill>
                  <a:srgbClr val="A31515"/>
                </a:solidFill>
              </a:rPr>
              <a:t>deny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users</a:t>
            </a:r>
            <a:r>
              <a:rPr lang="en-US" sz="2800" dirty="0" smtClean="0">
                <a:solidFill>
                  <a:srgbClr val="0000FF"/>
                </a:solidFill>
              </a:rPr>
              <a:t>="?" /&gt;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	&lt;/</a:t>
            </a:r>
            <a:r>
              <a:rPr lang="en-US" sz="2800" dirty="0" smtClean="0">
                <a:solidFill>
                  <a:srgbClr val="A31515"/>
                </a:solidFill>
              </a:rPr>
              <a:t>authorization</a:t>
            </a:r>
            <a:r>
              <a:rPr lang="en-US" sz="28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&lt;allow&gt;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tag specifies which users have accessible website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&lt;deny&gt;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tag specifies which users deny the access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*-&gt;all users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?-&gt;Anonymous users[The user who is not having identity]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Note: Default Authentication is windows towards asp.net 2.0 &amp; asp.net 3.5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asp.net 4.0 default is forms based authentication.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99</TotalTime>
  <Words>59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Median</vt:lpstr>
      <vt:lpstr>Windows Authentication</vt:lpstr>
      <vt:lpstr>Windows Authentication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</dc:title>
  <dc:creator/>
  <cp:lastModifiedBy>Administrator</cp:lastModifiedBy>
  <cp:revision>13</cp:revision>
  <dcterms:created xsi:type="dcterms:W3CDTF">2006-08-16T00:00:00Z</dcterms:created>
  <dcterms:modified xsi:type="dcterms:W3CDTF">2012-02-26T07:38:58Z</dcterms:modified>
</cp:coreProperties>
</file>