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0" r:id="rId4"/>
    <p:sldId id="261" r:id="rId5"/>
    <p:sldId id="266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webcontrols.button.click.aspx" TargetMode="External"/><Relationship Id="rId2" Type="http://schemas.openxmlformats.org/officeDocument/2006/relationships/hyperlink" Target="http://msdn.microsoft.com/en-us/library/system.web.ui.webcontrols.button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web.ui.mobilecontrols.textbox.textchanged.aspx" TargetMode="External"/><Relationship Id="rId4" Type="http://schemas.openxmlformats.org/officeDocument/2006/relationships/hyperlink" Target="http://msdn.microsoft.com/en-us/library/system.web.ui.webcontrols.textbox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control.render.aspx" TargetMode="External"/><Relationship Id="rId2" Type="http://schemas.openxmlformats.org/officeDocument/2006/relationships/hyperlink" Target="http://msdn.microsoft.com/en-us/library/system.web.ui.pag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an ASP.NET page runs, the page goes through a life cycle in which it performs a series of processing steps. 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Each step some events get executed those Events are called Page Life Cycle Events.</a:t>
            </a:r>
          </a:p>
          <a:p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800" dirty="0" smtClean="0">
              <a:solidFill>
                <a:srgbClr val="000000"/>
              </a:solidFill>
              <a:latin typeface="Verdan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971800"/>
          <a:ext cx="609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Page_PreInit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Page_Init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Page_DataBinding Page_PreRender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Page_Render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Page_Dispose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Page_Unload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87550" y="374650"/>
            <a:ext cx="47117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start stage, page properties such as Request and Response are set.</a:t>
            </a:r>
          </a:p>
          <a:p>
            <a:r>
              <a:rPr lang="en-US" dirty="0" smtClean="0"/>
              <a:t> At this stage, the page also determines whether the request is a postback or a new request and sets the IsPostBack property. </a:t>
            </a:r>
          </a:p>
          <a:p>
            <a:r>
              <a:rPr lang="en-US" dirty="0" smtClean="0"/>
              <a:t>The page also sets the UICulture property.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Page_PreInit:</a:t>
            </a:r>
          </a:p>
          <a:p>
            <a:pPr lvl="1"/>
            <a:r>
              <a:rPr lang="en-US" sz="2800" dirty="0" smtClean="0"/>
              <a:t>Create dynamic controls</a:t>
            </a:r>
          </a:p>
          <a:p>
            <a:pPr lvl="1"/>
            <a:r>
              <a:rPr lang="en-US" sz="2800" dirty="0" smtClean="0"/>
              <a:t>Set the Master page dynamically</a:t>
            </a:r>
          </a:p>
          <a:p>
            <a:pPr lvl="1"/>
            <a:r>
              <a:rPr lang="en-US" sz="2800" dirty="0" smtClean="0"/>
              <a:t>Set the Theme property dynamically</a:t>
            </a:r>
          </a:p>
          <a:p>
            <a:pPr lvl="1"/>
            <a:r>
              <a:rPr lang="en-US" sz="2800" dirty="0" smtClean="0"/>
              <a:t>Set the Cultureproperty</a:t>
            </a:r>
          </a:p>
          <a:p>
            <a:pPr lvl="1"/>
            <a:r>
              <a:rPr lang="en-US" sz="2800" dirty="0" smtClean="0"/>
              <a:t>Read or set the Profile property values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Page_Init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800" dirty="0" smtClean="0"/>
              <a:t>Read or Initialize Control properties.</a:t>
            </a:r>
          </a:p>
          <a:p>
            <a:pPr lvl="1"/>
            <a:r>
              <a:rPr lang="en-US" sz="2800" dirty="0" smtClean="0"/>
              <a:t>skin settings have been applied.</a:t>
            </a:r>
          </a:p>
          <a:p>
            <a:pPr lvl="1"/>
            <a:r>
              <a:rPr lang="en-US" sz="2800" dirty="0" smtClean="0"/>
              <a:t>Setup handlers for events</a:t>
            </a:r>
          </a:p>
          <a:p>
            <a:pPr lvl="1"/>
            <a:r>
              <a:rPr lang="en-US" sz="2800" dirty="0" smtClean="0"/>
              <a:t>Load external template files</a:t>
            </a:r>
          </a:p>
          <a:p>
            <a:pPr lvl="0">
              <a:buClr>
                <a:srgbClr val="DD8047"/>
              </a:buClr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D8047"/>
              </a:buClr>
            </a:pPr>
            <a:r>
              <a:rPr lang="en-US" sz="2800" dirty="0" smtClean="0"/>
              <a:t>During load, if the current request is a postback, control properties are loaded with information recovered from view state and control state.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Page_Load:</a:t>
            </a:r>
          </a:p>
          <a:p>
            <a:pPr lvl="1"/>
            <a:r>
              <a:rPr lang="en-US" sz="2800" dirty="0" smtClean="0"/>
              <a:t>If the page is being processed for the first time (Can be verified using the IsPostBackproperty), then the initial binding activity will be performed. </a:t>
            </a:r>
          </a:p>
          <a:p>
            <a:pPr lvl="1"/>
            <a:r>
              <a:rPr lang="en-US" sz="2800" dirty="0" smtClean="0"/>
              <a:t>Read  and Load the  control properties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Event </a:t>
            </a:r>
            <a:r>
              <a:rPr lang="en-US" sz="3200" dirty="0" smtClean="0">
                <a:solidFill>
                  <a:srgbClr val="C00000"/>
                </a:solidFill>
              </a:rPr>
              <a:t>handling:</a:t>
            </a:r>
          </a:p>
          <a:p>
            <a:r>
              <a:rPr lang="en-US" sz="3200" dirty="0" smtClean="0"/>
              <a:t>Use these events to handle specific control events, such as a </a:t>
            </a:r>
            <a:r>
              <a:rPr lang="en-US" sz="3200" dirty="0" smtClean="0">
                <a:hlinkClick r:id="rId2"/>
              </a:rPr>
              <a:t>Button</a:t>
            </a:r>
            <a:r>
              <a:rPr lang="en-US" sz="3200" dirty="0" smtClean="0"/>
              <a:t> control's </a:t>
            </a:r>
            <a:r>
              <a:rPr lang="en-US" sz="3200" dirty="0" smtClean="0">
                <a:hlinkClick r:id="rId3"/>
              </a:rPr>
              <a:t>Click</a:t>
            </a:r>
            <a:r>
              <a:rPr lang="en-US" sz="3200" dirty="0" smtClean="0"/>
              <a:t> event or a </a:t>
            </a:r>
            <a:r>
              <a:rPr lang="en-US" sz="3200" dirty="0" err="1" smtClean="0">
                <a:hlinkClick r:id="rId4"/>
              </a:rPr>
              <a:t>TextBox</a:t>
            </a:r>
            <a:r>
              <a:rPr lang="en-US" sz="3200" dirty="0" smtClean="0"/>
              <a:t> control's </a:t>
            </a:r>
            <a:r>
              <a:rPr lang="en-US" sz="3200" dirty="0" err="1" smtClean="0">
                <a:hlinkClick r:id="rId5"/>
              </a:rPr>
              <a:t>TextChanged</a:t>
            </a: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Rendering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this stage of processing, the </a:t>
            </a:r>
            <a:r>
              <a:rPr lang="en-US" sz="2400" dirty="0" smtClean="0">
                <a:hlinkClick r:id="rId2"/>
              </a:rPr>
              <a:t>Page</a:t>
            </a:r>
            <a:r>
              <a:rPr lang="en-US" sz="2400" dirty="0" smtClean="0"/>
              <a:t> object calls this method on each control. All ASP.NET Web server controls have a </a:t>
            </a:r>
            <a:r>
              <a:rPr lang="en-US" sz="2400" dirty="0" smtClean="0">
                <a:hlinkClick r:id="rId3"/>
              </a:rPr>
              <a:t>Render</a:t>
            </a:r>
            <a:r>
              <a:rPr lang="en-US" sz="2400" dirty="0" smtClean="0"/>
              <a:t> method that writes out the control's markup to send to the browser.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Page_Render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800" dirty="0" smtClean="0"/>
              <a:t>Make changes to the HTML of a page</a:t>
            </a:r>
          </a:p>
          <a:p>
            <a:pPr lvl="1"/>
            <a:r>
              <a:rPr lang="en-US" sz="2800" dirty="0" smtClean="0"/>
              <a:t>Write text for controls on a page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Unload: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Page_Dispose:</a:t>
            </a:r>
          </a:p>
          <a:p>
            <a:pPr lvl="1"/>
            <a:r>
              <a:rPr lang="en-US" dirty="0" smtClean="0"/>
              <a:t>Discard objects used in the page, including the Page object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Page_Unload:</a:t>
            </a:r>
          </a:p>
          <a:p>
            <a:pPr lvl="1"/>
            <a:r>
              <a:rPr lang="en-US" sz="2800" dirty="0" smtClean="0"/>
              <a:t>Close open files</a:t>
            </a:r>
          </a:p>
          <a:p>
            <a:pPr lvl="1"/>
            <a:r>
              <a:rPr lang="en-US" sz="2800" dirty="0" smtClean="0"/>
              <a:t>Close open database connections</a:t>
            </a:r>
          </a:p>
          <a:p>
            <a:pPr lvl="1"/>
            <a:r>
              <a:rPr lang="en-US" sz="2800" dirty="0" smtClean="0"/>
              <a:t>Finish logging or other request-specific tasks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Auto Event </a:t>
            </a:r>
            <a:r>
              <a:rPr lang="en-US" dirty="0" smtClean="0"/>
              <a:t>wireup Attribute:</a:t>
            </a:r>
          </a:p>
          <a:p>
            <a:r>
              <a:rPr lang="en-US" dirty="0" smtClean="0"/>
              <a:t>This is provided with page directive</a:t>
            </a:r>
          </a:p>
          <a:p>
            <a:r>
              <a:rPr lang="en-US" dirty="0" smtClean="0"/>
              <a:t>This can take true/false</a:t>
            </a:r>
          </a:p>
          <a:p>
            <a:r>
              <a:rPr lang="en-US" dirty="0" smtClean="0"/>
              <a:t>True[default]------asp. net engine will look for sub program names with life cycle event names for execution</a:t>
            </a:r>
          </a:p>
          <a:p>
            <a:r>
              <a:rPr lang="en-US" dirty="0" smtClean="0"/>
              <a:t>False --------asp. net engine will not execute life cycle events</a:t>
            </a:r>
          </a:p>
          <a:p>
            <a:r>
              <a:rPr lang="en-US" dirty="0" smtClean="0"/>
              <a:t>The false option is recommended to improve performance ,if webpage does not require life cycle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222</TotalTime>
  <Words>401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Asp.net Life Cycle</vt:lpstr>
      <vt:lpstr>Asp.net Life Cycle</vt:lpstr>
      <vt:lpstr>Start</vt:lpstr>
      <vt:lpstr>Page initialization</vt:lpstr>
      <vt:lpstr>Load</vt:lpstr>
      <vt:lpstr>Asp.net Life Cycle</vt:lpstr>
      <vt:lpstr>Rendering</vt:lpstr>
      <vt:lpstr>Asp.net Life Cycle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Life Cycle</dc:title>
  <dc:creator/>
  <cp:lastModifiedBy>santu</cp:lastModifiedBy>
  <cp:revision>19</cp:revision>
  <dcterms:created xsi:type="dcterms:W3CDTF">2006-08-16T00:00:00Z</dcterms:created>
  <dcterms:modified xsi:type="dcterms:W3CDTF">2015-01-18T04:51:44Z</dcterms:modified>
</cp:coreProperties>
</file>