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61288"/>
          </a:xfrm>
        </p:spPr>
        <p:txBody>
          <a:bodyPr/>
          <a:lstStyle/>
          <a:p>
            <a:r>
              <a:rPr lang="en-US" dirty="0" smtClean="0"/>
              <a:t>Java Script Events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819400"/>
          <a:ext cx="8458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62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Event Handler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Event that it handles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onBlur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has left the focus of the object.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has changed the object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User clicked on the object.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onDblClick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User clicked twice on the object.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brought the focus to the object </a:t>
                      </a:r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onKeydown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key was pressed over an element.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key was released over an element.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onKeypress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key was pressed over an element then released.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object has loaded.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1828800"/>
            <a:ext cx="838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 is an action that can trigged when something happens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JavaScript events are bind with </a:t>
            </a:r>
            <a:r>
              <a:rPr lang="en-US" smtClean="0">
                <a:solidFill>
                  <a:schemeClr val="tx1"/>
                </a:solidFill>
              </a:rPr>
              <a:t>input controls'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61288"/>
          </a:xfrm>
        </p:spPr>
        <p:txBody>
          <a:bodyPr/>
          <a:lstStyle/>
          <a:p>
            <a:r>
              <a:rPr lang="en-US" dirty="0" smtClean="0"/>
              <a:t>Java Script 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752600"/>
          <a:ext cx="84582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62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onMousedown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cursor moved over the object and mouse/pointing device was pressed down.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onMouseup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mouse/pointing device was released after being pressed down.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onMouseover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cursor moved over the object (i.e. user hovers the mouse over the object).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onMouseout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cursor moved off the object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onReset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has reset a form.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onSubmit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submitted a form.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onUnload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left the window (i.e. user closes the browser window).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184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Java Script Events</vt:lpstr>
      <vt:lpstr>Java Script Events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Events</dc:title>
  <dc:creator>santuparsi</dc:creator>
  <cp:lastModifiedBy>santuparsi</cp:lastModifiedBy>
  <cp:revision>1</cp:revision>
  <dcterms:created xsi:type="dcterms:W3CDTF">2006-08-16T00:00:00Z</dcterms:created>
  <dcterms:modified xsi:type="dcterms:W3CDTF">2012-07-24T09:58:08Z</dcterms:modified>
</cp:coreProperties>
</file>