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MVC 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 </a:t>
            </a:r>
            <a:r>
              <a:rPr lang="en-US" sz="1800" b="1" dirty="0" smtClean="0"/>
              <a:t>route</a:t>
            </a:r>
            <a:r>
              <a:rPr lang="en-US" sz="1800" dirty="0" smtClean="0"/>
              <a:t> is a URL pattern that is mapped to a handler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The handler can be a physical file, such as an .</a:t>
            </a:r>
            <a:r>
              <a:rPr lang="en-US" sz="1800" dirty="0" err="1" smtClean="0"/>
              <a:t>aspx</a:t>
            </a:r>
            <a:r>
              <a:rPr lang="en-US" sz="1800" dirty="0" smtClean="0"/>
              <a:t> file in a Web Forms application. A handler can also be a class that processes the request, such as a controller in an </a:t>
            </a:r>
            <a:r>
              <a:rPr lang="en-US" sz="1800" b="1" dirty="0" smtClean="0"/>
              <a:t>MVC</a:t>
            </a:r>
            <a:r>
              <a:rPr lang="en-US" sz="1800" dirty="0" smtClean="0"/>
              <a:t> application</a:t>
            </a:r>
            <a:r>
              <a:rPr lang="en-US" sz="1800" dirty="0" smtClean="0"/>
              <a:t>.</a:t>
            </a:r>
          </a:p>
          <a:p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MVC Routing</a:t>
            </a:r>
            <a:endParaRPr lang="en-US" dirty="0"/>
          </a:p>
        </p:txBody>
      </p:sp>
      <p:pic>
        <p:nvPicPr>
          <p:cNvPr id="1026" name="Picture 2" descr="C:\Users\Santu\Desktop\routing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524000"/>
            <a:ext cx="4164108" cy="4364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MVC Routing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381000" y="1676401"/>
          <a:ext cx="85344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419600"/>
              </a:tblGrid>
              <a:tr h="418244">
                <a:tc>
                  <a:txBody>
                    <a:bodyPr/>
                    <a:lstStyle/>
                    <a:p>
                      <a:pPr fontAlgn="t"/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Request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  <a:endParaRPr lang="en-US" dirty="0"/>
                    </a:p>
                  </a:txBody>
                  <a:tcPr/>
                </a:tc>
              </a:tr>
              <a:tr h="1031289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http://example.com/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controller=Home, action=Index, id=none, Since default value of controller and action are Home and Index respectively.</a:t>
                      </a:r>
                      <a:endParaRPr lang="en-US" dirty="0"/>
                    </a:p>
                  </a:txBody>
                  <a:tcPr/>
                </a:tc>
              </a:tr>
              <a:tr h="721902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http://example.com/Admin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controller=Admin, action=Index, id=none, Since default value of action is Index</a:t>
                      </a:r>
                      <a:endParaRPr lang="en-US" dirty="0"/>
                    </a:p>
                  </a:txBody>
                  <a:tcPr/>
                </a:tc>
              </a:tr>
              <a:tr h="462317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http://example.com/Admin/Product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controller=Admin, action=Product, id=none</a:t>
                      </a:r>
                      <a:endParaRPr lang="en-US" dirty="0"/>
                    </a:p>
                  </a:txBody>
                  <a:tcPr/>
                </a:tc>
              </a:tr>
              <a:tr h="418244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http://example.com/Admin/Product/1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controller=Admin, action=Product, id=1</a:t>
                      </a:r>
                      <a:endParaRPr lang="en-US" dirty="0"/>
                    </a:p>
                  </a:txBody>
                  <a:tcPr/>
                </a:tc>
              </a:tr>
              <a:tr h="721902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http://example.com/Admin/Product/SubAdmin/1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Match Found</a:t>
                      </a:r>
                      <a:endParaRPr lang="en-US" dirty="0"/>
                    </a:p>
                  </a:txBody>
                  <a:tcPr/>
                </a:tc>
              </a:tr>
              <a:tr h="721902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http://example.com/Admin/Product/SubAdmin/Add/1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Match Found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913</TotalTime>
  <Words>77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MVC Routing</vt:lpstr>
      <vt:lpstr>MVC Routing</vt:lpstr>
      <vt:lpstr>MVC Routing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Annotations</dc:title>
  <dc:creator>Admin</dc:creator>
  <cp:lastModifiedBy>Santu</cp:lastModifiedBy>
  <cp:revision>45</cp:revision>
  <dcterms:created xsi:type="dcterms:W3CDTF">2006-08-16T00:00:00Z</dcterms:created>
  <dcterms:modified xsi:type="dcterms:W3CDTF">2016-05-31T13:45:18Z</dcterms:modified>
</cp:coreProperties>
</file>