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0" r:id="rId9"/>
    <p:sldId id="268" r:id="rId10"/>
    <p:sldId id="269" r:id="rId11"/>
    <p:sldId id="270" r:id="rId12"/>
    <p:sldId id="271" r:id="rId13"/>
    <p:sldId id="265" r:id="rId14"/>
    <p:sldId id="266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di.org/abou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Web service is a form of a component that can be used remotely[over Network]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Web service is any service that is available over the Internet, uses a standardized XML messaging system to exchange the information, and is not tied to any one operating system or programming language.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services are the fundamental building blocks over Internet.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Web service applies SOAP and HTTP protocols to transfer data between Client to Server and Server to Client.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Webservice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/>
              <a:t>[</a:t>
            </a:r>
            <a:r>
              <a:rPr lang="en-US" sz="2400" b="1" dirty="0" err="1" smtClean="0">
                <a:solidFill>
                  <a:srgbClr val="2B91AF"/>
                </a:solidFill>
              </a:rPr>
              <a:t>WebService</a:t>
            </a:r>
            <a:r>
              <a:rPr lang="en-US" sz="2400" b="1" dirty="0" smtClean="0">
                <a:solidFill>
                  <a:srgbClr val="A31515"/>
                </a:solidFill>
              </a:rPr>
              <a:t>]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public class </a:t>
            </a:r>
            <a:r>
              <a:rPr lang="en-US" sz="2400" b="1" dirty="0" smtClean="0">
                <a:solidFill>
                  <a:srgbClr val="2B91AF"/>
                </a:solidFill>
              </a:rPr>
              <a:t>Service1 : System.Web.Services.WebService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2B91AF"/>
                </a:solidFill>
              </a:rPr>
              <a:t>   {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2B91AF"/>
                </a:solidFill>
              </a:rPr>
              <a:t>        [</a:t>
            </a:r>
            <a:r>
              <a:rPr lang="en-US" sz="2400" b="1" dirty="0" err="1" smtClean="0">
                <a:solidFill>
                  <a:srgbClr val="2B91AF"/>
                </a:solidFill>
              </a:rPr>
              <a:t>WebMethod</a:t>
            </a:r>
            <a:r>
              <a:rPr lang="en-US" sz="2400" b="1" dirty="0" smtClean="0">
                <a:solidFill>
                  <a:srgbClr val="2B91AF"/>
                </a:solidFill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2B91AF"/>
                </a:solidFill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</a:rPr>
              <a:t>public string m1()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   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        return </a:t>
            </a:r>
            <a:r>
              <a:rPr lang="en-US" sz="2400" b="1" dirty="0" smtClean="0">
                <a:solidFill>
                  <a:srgbClr val="A31515"/>
                </a:solidFill>
              </a:rPr>
              <a:t>"Hello World";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A31515"/>
                </a:solidFill>
              </a:rPr>
              <a:t>        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A31515"/>
                </a:solidFill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</a:rPr>
              <a:t>public void m2()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   	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   	 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/>
              <a:t>Note: Only m1 will be accessible to client app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Webservice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 file extension: .asmx(Active server method extension).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 file should be placed within physical path of webserver/virtual directory. so that webserver can access for providing services to client app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target of webpage is end-user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target of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developer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UDDI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UDDI Stands for Universal Description, Discovery, and Integration (UDDI) Service.</a:t>
            </a:r>
          </a:p>
          <a:p>
            <a:r>
              <a:rPr lang="en-US" sz="2800" dirty="0" smtClean="0"/>
              <a:t>UDDI is required when  you're building applications that need to dynamically provided services to external business partners</a:t>
            </a:r>
          </a:p>
          <a:p>
            <a:r>
              <a:rPr lang="en-US" sz="2800" dirty="0" smtClean="0"/>
              <a:t>It is a registry for the Web services</a:t>
            </a:r>
          </a:p>
          <a:p>
            <a:r>
              <a:rPr lang="en-US" sz="2800" dirty="0" smtClean="0"/>
              <a:t>You can publish information about your Web services</a:t>
            </a:r>
          </a:p>
          <a:p>
            <a:r>
              <a:rPr lang="en-US" sz="2800" dirty="0" smtClean="0"/>
              <a:t>You can search for required Web services</a:t>
            </a:r>
          </a:p>
          <a:p>
            <a:r>
              <a:rPr lang="en-US" sz="2800" dirty="0" smtClean="0"/>
              <a:t>For more information visit </a:t>
            </a:r>
            <a:r>
              <a:rPr lang="en-US" sz="2800" dirty="0" smtClean="0">
                <a:hlinkClick r:id="rId2"/>
              </a:rPr>
              <a:t>http://www.uddi.org/about.html</a:t>
            </a:r>
            <a:endParaRPr lang="en-US" sz="2800" dirty="0" smtClean="0"/>
          </a:p>
          <a:p>
            <a:r>
              <a:rPr lang="en-US" sz="2800" dirty="0" smtClean="0"/>
              <a:t>It is not compulsory to place </a:t>
            </a:r>
            <a:r>
              <a:rPr lang="en-US" sz="2800" dirty="0" err="1" smtClean="0"/>
              <a:t>webservices</a:t>
            </a:r>
            <a:r>
              <a:rPr lang="en-US" sz="2800" dirty="0" smtClean="0"/>
              <a:t> in UDDI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DISCO 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Web Service has been deployed, potential Client must be able to discover where it is and how it works. </a:t>
            </a:r>
            <a:endParaRPr lang="en-US" smtClean="0"/>
          </a:p>
          <a:p>
            <a:r>
              <a:rPr lang="en-US" smtClean="0"/>
              <a:t>DISCO </a:t>
            </a:r>
            <a:r>
              <a:rPr lang="en-US" dirty="0" smtClean="0"/>
              <a:t>is a Microsoft® technology for publishing and discovering Web Services.</a:t>
            </a:r>
          </a:p>
          <a:p>
            <a:r>
              <a:rPr lang="en-US" dirty="0" smtClean="0"/>
              <a:t>DISCO (Abbreviated from discovery) is a list of WSDL documents. </a:t>
            </a:r>
          </a:p>
          <a:p>
            <a:r>
              <a:rPr lang="en-US" dirty="0" smtClean="0"/>
              <a:t>DISCO is used to group common Web services together. </a:t>
            </a:r>
          </a:p>
          <a:p>
            <a:r>
              <a:rPr lang="en-US" dirty="0" smtClean="0"/>
              <a:t>DISCO documents are also available in XML format.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PROXY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To access Web method in .NET, proxy class is needed. </a:t>
            </a:r>
          </a:p>
          <a:p>
            <a:r>
              <a:rPr lang="en-US" sz="2800" dirty="0" smtClean="0"/>
              <a:t>When you add a Web Reference, Visual Studio automatically creates a proxy class.</a:t>
            </a:r>
          </a:p>
          <a:p>
            <a:r>
              <a:rPr lang="en-US" sz="2800" dirty="0" smtClean="0"/>
              <a:t>It locally represents a Web Service.</a:t>
            </a:r>
          </a:p>
          <a:p>
            <a:r>
              <a:rPr lang="en-US" sz="2800" dirty="0" smtClean="0"/>
              <a:t>At design time, the proxy class enables you to apply statement completion for the XML Web service methods.</a:t>
            </a:r>
          </a:p>
          <a:p>
            <a:r>
              <a:rPr lang="en-US" sz="2800" dirty="0" smtClean="0"/>
              <a:t>At run time, a call to a method of the proxy object is processed and encoded as a SOAP request message.</a:t>
            </a:r>
          </a:p>
          <a:p>
            <a:r>
              <a:rPr lang="en-US" sz="2800" dirty="0" smtClean="0"/>
              <a:t>	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Ajax with Webservices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General JavaScript is not useful for to access server resources.</a:t>
            </a:r>
          </a:p>
          <a:p>
            <a:r>
              <a:rPr lang="en-US" sz="2800" dirty="0" smtClean="0"/>
              <a:t>If the Requirement is accessing server resources from JavaScript it can be achieved through Webservices.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810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38100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Webserver</a:t>
            </a:r>
            <a:endParaRPr lang="en-US" dirty="0" smtClean="0"/>
          </a:p>
          <a:p>
            <a:pPr algn="ctr"/>
            <a:r>
              <a:rPr lang="en-US" dirty="0" smtClean="0"/>
              <a:t>Webservice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48400" y="3733800"/>
            <a:ext cx="2209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[Database]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352800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Key Points about Webservice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Webmethod can not return datareader,it can not be serialized into xml it is possible only dataset.</a:t>
            </a:r>
          </a:p>
          <a:p>
            <a:r>
              <a:rPr lang="en-US" sz="2800" dirty="0" smtClean="0"/>
              <a:t>Webservices support only server authentication connection strings.</a:t>
            </a:r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Service Mechanism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8710209" cy="187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Service 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characteristics of Web services  are: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Language and platform independence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Self-describing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 based messaging system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over the Internet or private (intranet)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Terminologies Related to Web Services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Following are certain terminologies related to Web services: 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SOAP: Simple Object Access Protocol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UDDI:Universal Description, Discovery and Integration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WSDL:Web Services Description Language</a:t>
            </a:r>
          </a:p>
          <a:p>
            <a:pPr lvl="1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DISCO: Discovery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SOAP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SOAP is a XML based protocol to exchange information between client and server.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Communication Protocol for XML Web Services.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specification that defines the XML format for messages.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Thus the SOAP message is a well formed XML enclosed with SOAP elements.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Reasons for preferring SOAP: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independency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independency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Based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W3C (World Wide Web Consortium) standard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Components of SOAP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8848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Soap Header will contain address of destination to carry request and response.</a:t>
            </a:r>
          </a:p>
          <a:p>
            <a:r>
              <a:rPr lang="en-US" dirty="0" smtClean="0"/>
              <a:t>Soap Body will contain method call info and result of method execution</a:t>
            </a:r>
          </a:p>
          <a:p>
            <a:r>
              <a:rPr lang="en-US" dirty="0" smtClean="0"/>
              <a:t>Soap fault will contain error info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1524001"/>
            <a:ext cx="5257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SOAP MESSAGE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 SOAP Request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438400"/>
            <a:ext cx="8686800" cy="3886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&lt;?xml version='1.0' encoding='UTF-8'?&gt;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&lt;SOAP-</a:t>
            </a:r>
            <a:r>
              <a:rPr lang="en-US" dirty="0" err="1" smtClean="0">
                <a:solidFill>
                  <a:schemeClr val="tx1"/>
                </a:solidFill>
              </a:rPr>
              <a:t>ENV:Envelope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xmlns:SOAP</a:t>
            </a:r>
            <a:r>
              <a:rPr lang="en-US" dirty="0" smtClean="0">
                <a:solidFill>
                  <a:schemeClr val="tx1"/>
                </a:solidFill>
              </a:rPr>
              <a:t>-ENV="http://schemas.xmlsoap.org/soap/envelope/"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xmlns:xsi</a:t>
            </a:r>
            <a:r>
              <a:rPr lang="en-US" dirty="0" smtClean="0">
                <a:solidFill>
                  <a:schemeClr val="tx1"/>
                </a:solidFill>
              </a:rPr>
              <a:t>="http://www.w3.org/2001/XMLSchema-instance"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xmlns:xsd</a:t>
            </a:r>
            <a:r>
              <a:rPr lang="en-US" dirty="0" smtClean="0">
                <a:solidFill>
                  <a:schemeClr val="tx1"/>
                </a:solidFill>
              </a:rPr>
              <a:t>="http://www.w3.org/2001/XMLSchema"&gt;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&lt;SOAP-</a:t>
            </a:r>
            <a:r>
              <a:rPr lang="en-US" dirty="0" err="1" smtClean="0">
                <a:solidFill>
                  <a:schemeClr val="tx1"/>
                </a:solidFill>
              </a:rPr>
              <a:t>ENV:Body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&lt;ns1:getTemp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xmlns:ns1="</a:t>
            </a:r>
            <a:r>
              <a:rPr lang="en-US" dirty="0" err="1" smtClean="0">
                <a:solidFill>
                  <a:schemeClr val="tx1"/>
                </a:solidFill>
              </a:rPr>
              <a:t>urn:xmethods</a:t>
            </a:r>
            <a:r>
              <a:rPr lang="en-US" dirty="0" smtClean="0">
                <a:solidFill>
                  <a:schemeClr val="tx1"/>
                </a:solidFill>
              </a:rPr>
              <a:t>-Temperature"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SOAP-</a:t>
            </a:r>
            <a:r>
              <a:rPr lang="en-US" dirty="0" err="1" smtClean="0">
                <a:solidFill>
                  <a:schemeClr val="tx1"/>
                </a:solidFill>
              </a:rPr>
              <a:t>ENV:encodingStyle</a:t>
            </a:r>
            <a:r>
              <a:rPr lang="en-US" dirty="0" smtClean="0">
                <a:solidFill>
                  <a:schemeClr val="tx1"/>
                </a:solidFill>
              </a:rPr>
              <a:t>="http://schemas.xmlsoap.org/soap/encoding/"&gt;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zipcode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xsi:type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en-US" dirty="0" err="1" smtClean="0">
                <a:solidFill>
                  <a:schemeClr val="tx1"/>
                </a:solidFill>
              </a:rPr>
              <a:t>xsd:string</a:t>
            </a:r>
            <a:r>
              <a:rPr lang="en-US" dirty="0" smtClean="0">
                <a:solidFill>
                  <a:schemeClr val="tx1"/>
                </a:solidFill>
              </a:rPr>
              <a:t>"&gt;10016&lt;/</a:t>
            </a:r>
            <a:r>
              <a:rPr lang="en-US" dirty="0" err="1" smtClean="0">
                <a:solidFill>
                  <a:schemeClr val="tx1"/>
                </a:solidFill>
              </a:rPr>
              <a:t>zipcode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&lt;/ns1:getTemp&gt;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&lt;/SOAP-</a:t>
            </a:r>
            <a:r>
              <a:rPr lang="en-US" dirty="0" err="1" smtClean="0">
                <a:solidFill>
                  <a:schemeClr val="tx1"/>
                </a:solidFill>
              </a:rPr>
              <a:t>ENV:Body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&lt;/SOAP-</a:t>
            </a:r>
            <a:r>
              <a:rPr lang="en-US" dirty="0" err="1" smtClean="0">
                <a:solidFill>
                  <a:schemeClr val="tx1"/>
                </a:solidFill>
              </a:rPr>
              <a:t>ENV:Envelope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WSDL 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WSDL Stands for Web service Description Language.</a:t>
            </a:r>
          </a:p>
          <a:p>
            <a:r>
              <a:rPr lang="en-US" dirty="0" smtClean="0"/>
              <a:t>This describes Web services in a common XML grammar.</a:t>
            </a:r>
          </a:p>
          <a:p>
            <a:r>
              <a:rPr lang="en-US" dirty="0" smtClean="0"/>
              <a:t>It can be used to create proxy objects.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WSDL describes the following data related to Web services: Interface information describing all publicly available functions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Data type information for all message requests and message responses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Binding information about the transport protocol to be used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Address information for locating the specified service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Webservice Classes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 Assembly for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Sytem.web.services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rgbClr val="C00000"/>
                </a:solidFill>
              </a:rPr>
              <a:t>WebService</a:t>
            </a:r>
            <a:r>
              <a:rPr lang="en-US" dirty="0" smtClean="0">
                <a:solidFill>
                  <a:srgbClr val="C00000"/>
                </a:solidFill>
              </a:rPr>
              <a:t> attribute class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rgbClr val="C00000"/>
                </a:solidFill>
              </a:rPr>
              <a:t>WebMethod</a:t>
            </a:r>
            <a:r>
              <a:rPr lang="en-US" dirty="0" smtClean="0">
                <a:solidFill>
                  <a:srgbClr val="C00000"/>
                </a:solidFill>
              </a:rPr>
              <a:t> attribute class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 is applied 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Webmethod attribute is applied to methods inside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methods which are not applied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webmethod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 will not expose to the client.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209</TotalTime>
  <Words>743</Words>
  <Application>Microsoft Office PowerPoint</Application>
  <PresentationFormat>On-screen Show (4:3)</PresentationFormat>
  <Paragraphs>278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Web Service</vt:lpstr>
      <vt:lpstr> Web Service Mechanism</vt:lpstr>
      <vt:lpstr> Web Service Characteristics</vt:lpstr>
      <vt:lpstr>  Terminologies Related to Web Services  </vt:lpstr>
      <vt:lpstr> SOAP </vt:lpstr>
      <vt:lpstr>  Components of SOAP  </vt:lpstr>
      <vt:lpstr>  SOAP MESSAGE  </vt:lpstr>
      <vt:lpstr>  WSDL  </vt:lpstr>
      <vt:lpstr>  Webservice Classes  </vt:lpstr>
      <vt:lpstr>  Webservice Classes  </vt:lpstr>
      <vt:lpstr>  Webservice Classes  </vt:lpstr>
      <vt:lpstr>  UDDI  </vt:lpstr>
      <vt:lpstr>  DISCO  </vt:lpstr>
      <vt:lpstr>  PROXY  </vt:lpstr>
      <vt:lpstr>  Ajax with Webservices  </vt:lpstr>
      <vt:lpstr>  Key Points about Webservice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/>
  <cp:lastModifiedBy>Admin</cp:lastModifiedBy>
  <cp:revision>10</cp:revision>
  <dcterms:created xsi:type="dcterms:W3CDTF">2006-08-16T00:00:00Z</dcterms:created>
  <dcterms:modified xsi:type="dcterms:W3CDTF">2013-10-11T04:17:05Z</dcterms:modified>
</cp:coreProperties>
</file>