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57" r:id="rId9"/>
    <p:sldId id="258" r:id="rId10"/>
    <p:sldId id="268" r:id="rId11"/>
    <p:sldId id="269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4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 Test is a test that is done typically by the developer himself or herself after he or she has finished writing a piece of code. </a:t>
            </a:r>
          </a:p>
          <a:p>
            <a:r>
              <a:rPr lang="en-US" dirty="0" smtClean="0"/>
              <a:t>The Unit test requires writing of test cases, test suits and running tests to document the result as desirable or undesirable. </a:t>
            </a:r>
          </a:p>
          <a:p>
            <a:r>
              <a:rPr lang="en-US" dirty="0" smtClean="0"/>
              <a:t>The goal of unit testing is to isolate each part of the program and show that the individual parts are correct</a:t>
            </a:r>
          </a:p>
          <a:p>
            <a:r>
              <a:rPr lang="en-US" dirty="0" smtClean="0"/>
              <a:t>This tests can be either manual or automatic. </a:t>
            </a:r>
          </a:p>
          <a:p>
            <a:r>
              <a:rPr lang="en-US" dirty="0" smtClean="0"/>
              <a:t>It is not Automated GUI tester. </a:t>
            </a:r>
          </a:p>
          <a:p>
            <a:pPr lvl="1"/>
            <a:r>
              <a:rPr lang="en-US" dirty="0" smtClean="0"/>
              <a:t>It is not a scripting language, all test are written in .NET supported language e.g. C#, VC, VB.NET, J# etc.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[</a:t>
            </a:r>
            <a:r>
              <a:rPr lang="en-US" b="1" dirty="0" err="1" smtClean="0"/>
              <a:t>TestFixture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 public class </a:t>
            </a:r>
            <a:r>
              <a:rPr lang="en-US" b="1" dirty="0" err="1" smtClean="0"/>
              <a:t>TestCalculate</a:t>
            </a:r>
            <a:endParaRPr lang="en-US" b="1" dirty="0" smtClean="0"/>
          </a:p>
          <a:p>
            <a:r>
              <a:rPr lang="en-US" b="1" dirty="0" smtClean="0"/>
              <a:t>    {</a:t>
            </a:r>
          </a:p>
          <a:p>
            <a:r>
              <a:rPr lang="en-US" b="1" dirty="0" smtClean="0"/>
              <a:t>        [Test]</a:t>
            </a:r>
          </a:p>
          <a:p>
            <a:r>
              <a:rPr lang="en-US" b="1" dirty="0" smtClean="0"/>
              <a:t>        public void </a:t>
            </a:r>
            <a:r>
              <a:rPr lang="en-US" b="1" dirty="0" err="1" smtClean="0"/>
              <a:t>CalculateTest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        {</a:t>
            </a:r>
          </a:p>
          <a:p>
            <a:r>
              <a:rPr lang="en-US" b="1" dirty="0" smtClean="0"/>
              <a:t>            Calculate c = new Calculate();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c.Add</a:t>
            </a:r>
            <a:r>
              <a:rPr lang="en-US" b="1" dirty="0" smtClean="0"/>
              <a:t>(2, 3);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Assert.AreEqual</a:t>
            </a:r>
            <a:r>
              <a:rPr lang="en-US" b="1" dirty="0" smtClean="0"/>
              <a:t>(5, </a:t>
            </a:r>
            <a:r>
              <a:rPr lang="en-US" b="1" dirty="0" err="1" smtClean="0"/>
              <a:t>c.Result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Assertions are the way to test for fail-pass test.</a:t>
            </a:r>
          </a:p>
          <a:p>
            <a:pPr>
              <a:buNone/>
            </a:pPr>
            <a:r>
              <a:rPr lang="en-US" dirty="0" smtClean="0"/>
              <a:t>NUnit framework support following assertions:</a:t>
            </a:r>
          </a:p>
          <a:p>
            <a:r>
              <a:rPr lang="en-US" dirty="0" smtClean="0"/>
              <a:t>Assert.</a:t>
            </a:r>
          </a:p>
          <a:p>
            <a:r>
              <a:rPr lang="en-US" dirty="0" err="1" smtClean="0"/>
              <a:t>AreEquals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</a:t>
            </a:r>
            <a:r>
              <a:rPr lang="en-US" dirty="0" err="1" smtClean="0"/>
              <a:t>NotNull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</a:t>
            </a:r>
            <a:r>
              <a:rPr lang="en-US" dirty="0" err="1" smtClean="0"/>
              <a:t>Null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IsTure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IsFalse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 smtClean="0"/>
              <a:t>GreaterOrEqual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use as many Assert statements in a method as you like. </a:t>
            </a:r>
          </a:p>
          <a:p>
            <a:r>
              <a:rPr lang="en-US" dirty="0" smtClean="0"/>
              <a:t>However, NUnit framework, will show a method as failed if even a single assertion fails, as expected. </a:t>
            </a:r>
          </a:p>
          <a:p>
            <a:r>
              <a:rPr lang="en-US" dirty="0" smtClean="0"/>
              <a:t>But what is important to remember is that if first assertion fails, next assertion will not be evaluated, hence you will have no knowledge about next assertion. </a:t>
            </a:r>
          </a:p>
          <a:p>
            <a:r>
              <a:rPr lang="en-US" dirty="0" smtClean="0"/>
              <a:t>Therefore it is recommended that there should only be one Assertion statement per test method. If you believe there should be more than one statement, create a separate test case method.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What Should Be Tested?</a:t>
            </a:r>
          </a:p>
          <a:p>
            <a:r>
              <a:rPr lang="en-US" dirty="0" smtClean="0"/>
              <a:t>Test for boundary conditions, e.g. our Calculator class only multiply signed integers, we can write a test for multiplying two big numbers and make sure our application code handles it. </a:t>
            </a:r>
          </a:p>
          <a:p>
            <a:r>
              <a:rPr lang="en-US" dirty="0" smtClean="0"/>
              <a:t>Test for both success and failure. </a:t>
            </a:r>
          </a:p>
          <a:p>
            <a:r>
              <a:rPr lang="en-US" dirty="0" smtClean="0"/>
              <a:t>Test for general functionality.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antuparsi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8392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antupars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77200" cy="5858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antuparsi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7848600" cy="5758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antuparsi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086600" cy="55050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antuparsi\Desktop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500867"/>
            <a:ext cx="7381631" cy="5671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antuparsi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772400" cy="5335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 features in Visual Studio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Studio allows the developers create and run unit tests. Unit test frameworks are used by the Visual Studio to do this.</a:t>
            </a:r>
          </a:p>
          <a:p>
            <a:r>
              <a:rPr lang="en-US" dirty="0" smtClean="0"/>
              <a:t> MSTest is a framework that comes with Visual Studio. But NUnit, which is also another framework that is widely used. </a:t>
            </a:r>
          </a:p>
          <a:p>
            <a:r>
              <a:rPr lang="en-US" dirty="0" smtClean="0"/>
              <a:t>This also be configured with Visual Studio and used.</a:t>
            </a:r>
          </a:p>
          <a:p>
            <a:r>
              <a:rPr lang="en-US" dirty="0" smtClean="0"/>
              <a:t>Visual Studio Test Explorer is used for unit testing.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ntuparsi\Desktop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3058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 Naming Convention and Standards</a:t>
            </a:r>
          </a:p>
          <a:p>
            <a:r>
              <a:rPr lang="en-US" dirty="0" smtClean="0"/>
              <a:t>As discussed above all test cases should go in a separate assembly. A suggested name for such assembly is [CodeAssembly].UnitTests.dll e.g. UnitTestApplication.UnitTests.dll </a:t>
            </a:r>
          </a:p>
          <a:p>
            <a:r>
              <a:rPr lang="en-US" dirty="0" smtClean="0"/>
              <a:t>You should follow the naming rule defined in .NET Framework SDK. A good tool to use is FxCop to force the naming convention. </a:t>
            </a:r>
          </a:p>
          <a:p>
            <a:r>
              <a:rPr lang="en-US" dirty="0" smtClean="0"/>
              <a:t>This assembly should have at minimum one-to-one relation between methods and test methods. </a:t>
            </a:r>
          </a:p>
          <a:p>
            <a:r>
              <a:rPr lang="en-US" dirty="0" smtClean="0"/>
              <a:t>Test case name should be Test_[MethodToBeTested][SomeAttribute] e.g. Test_Add,</a:t>
            </a:r>
            <a:br>
              <a:rPr lang="en-US" dirty="0" smtClean="0"/>
            </a:br>
            <a:r>
              <a:rPr lang="en-US" dirty="0" smtClean="0"/>
              <a:t>Test_AddFailure.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testing framework for .NET. 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Framework is a part of Junit framework from Java.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Framework is an open source product.</a:t>
            </a:r>
          </a:p>
          <a:p>
            <a:r>
              <a:rPr lang="en-US" dirty="0" smtClean="0"/>
              <a:t> It is written in C#. </a:t>
            </a:r>
          </a:p>
          <a:p>
            <a:r>
              <a:rPr lang="en-US" dirty="0" smtClean="0"/>
              <a:t>It uses an Attribute based programming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Setting NUnit in VS 2010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Download and install NUnit-2.6.1(</a:t>
            </a:r>
            <a:r>
              <a:rPr lang="en-US" sz="2000" dirty="0" err="1" smtClean="0"/>
              <a:t>Nunit</a:t>
            </a:r>
            <a:r>
              <a:rPr lang="en-US" sz="2000" dirty="0" smtClean="0"/>
              <a:t> 2.5.5 or above) </a:t>
            </a:r>
          </a:p>
          <a:p>
            <a:r>
              <a:rPr lang="en-US" sz="2000" dirty="0" smtClean="0"/>
              <a:t>Make sure that you have Expert Setting enabled by going to Tools - Settings -Expert Settings. </a:t>
            </a:r>
          </a:p>
          <a:p>
            <a:r>
              <a:rPr lang="en-US" sz="2000" dirty="0" smtClean="0"/>
              <a:t>Select Tools -External Tools.</a:t>
            </a: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0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Setting NUnit in VS 2010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 View -Toolbars -Customize </a:t>
            </a:r>
          </a:p>
        </p:txBody>
      </p:sp>
      <p:pic>
        <p:nvPicPr>
          <p:cNvPr id="2051" name="Picture 3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50292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Setting NUnit in VS 2010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pic>
        <p:nvPicPr>
          <p:cNvPr id="3074" name="Picture 2" descr="C:\Users\santuparsi\Desktop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543800" cy="432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Setting NUnit in VS 2010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pic>
        <p:nvPicPr>
          <p:cNvPr id="4098" name="Picture 2" descr="C:\Users\santuparsi\Desktop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5334000" cy="3929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Unit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of unit test involves writing many Test classes</a:t>
            </a:r>
          </a:p>
          <a:p>
            <a:r>
              <a:rPr lang="en-US" dirty="0" smtClean="0"/>
              <a:t> A test class may be in application assembly, or A separate test assembly.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Things to note are: </a:t>
            </a:r>
          </a:p>
          <a:p>
            <a:r>
              <a:rPr lang="en-US" dirty="0" smtClean="0"/>
              <a:t>Import NUnit.Framework namespace. </a:t>
            </a:r>
          </a:p>
          <a:p>
            <a:r>
              <a:rPr lang="en-US" dirty="0" smtClean="0"/>
              <a:t>The NUnit uses [</a:t>
            </a:r>
            <a:r>
              <a:rPr lang="en-US" dirty="0" err="1" smtClean="0"/>
              <a:t>TestFixture</a:t>
            </a:r>
            <a:r>
              <a:rPr lang="en-US" dirty="0" smtClean="0"/>
              <a:t>] attribute to indicate the test class and [Test] to indicate the method that 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 public class Calculate</a:t>
            </a:r>
          </a:p>
          <a:p>
            <a:r>
              <a:rPr lang="en-US" b="1" dirty="0" smtClean="0"/>
              <a:t>    {</a:t>
            </a:r>
          </a:p>
          <a:p>
            <a:r>
              <a:rPr lang="en-US" b="1" dirty="0" smtClean="0"/>
              <a:t>        public </a:t>
            </a:r>
            <a:r>
              <a:rPr lang="en-US" b="1" dirty="0" err="1" smtClean="0"/>
              <a:t>int</a:t>
            </a:r>
            <a:r>
              <a:rPr lang="en-US" b="1" dirty="0" smtClean="0"/>
              <a:t> Result;</a:t>
            </a:r>
          </a:p>
          <a:p>
            <a:r>
              <a:rPr lang="en-US" b="1" dirty="0" smtClean="0"/>
              <a:t>        public void Add(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b)</a:t>
            </a:r>
          </a:p>
          <a:p>
            <a:r>
              <a:rPr lang="en-US" b="1" dirty="0" smtClean="0"/>
              <a:t>        {</a:t>
            </a:r>
          </a:p>
          <a:p>
            <a:r>
              <a:rPr lang="en-US" b="1" dirty="0" smtClean="0"/>
              <a:t>            Result=a + b;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    static void Main()</a:t>
            </a:r>
          </a:p>
          <a:p>
            <a:r>
              <a:rPr lang="en-US" b="1" dirty="0" smtClean="0"/>
              <a:t>        {</a:t>
            </a:r>
          </a:p>
          <a:p>
            <a:r>
              <a:rPr lang="en-US" b="1" dirty="0" smtClean="0"/>
              <a:t>            Calculate ob = new Calculate();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ob.Add</a:t>
            </a:r>
            <a:r>
              <a:rPr lang="en-US" b="1" dirty="0" smtClean="0"/>
              <a:t>(2, 3);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Console.WriteLine</a:t>
            </a:r>
            <a:r>
              <a:rPr lang="en-US" b="1" dirty="0" smtClean="0"/>
              <a:t>("Result " + </a:t>
            </a:r>
            <a:r>
              <a:rPr lang="en-US" b="1" dirty="0" err="1" smtClean="0"/>
              <a:t>ob.Result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Console.ReadKey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b="1" dirty="0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265</TotalTime>
  <Words>738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Unit Test</vt:lpstr>
      <vt:lpstr>Unit testing features in Visual Studio </vt:lpstr>
      <vt:lpstr>NUNIT</vt:lpstr>
      <vt:lpstr>Activity: Setting NUnit in VS 2010 </vt:lpstr>
      <vt:lpstr>Activity: Setting NUnit in VS 2010 </vt:lpstr>
      <vt:lpstr>Activity: Setting NUnit in VS 2010 </vt:lpstr>
      <vt:lpstr>Activity: Setting NUnit in VS 2010 </vt:lpstr>
      <vt:lpstr>Implementing the Unit Test</vt:lpstr>
      <vt:lpstr>NUNIT</vt:lpstr>
      <vt:lpstr>NUNIT</vt:lpstr>
      <vt:lpstr>NUNIT</vt:lpstr>
      <vt:lpstr>NUNIT</vt:lpstr>
      <vt:lpstr>NUNIT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NUNIT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NUNIT</dc:title>
  <dc:creator/>
  <cp:lastModifiedBy>Santu</cp:lastModifiedBy>
  <cp:revision>24</cp:revision>
  <dcterms:created xsi:type="dcterms:W3CDTF">2006-08-16T00:00:00Z</dcterms:created>
  <dcterms:modified xsi:type="dcterms:W3CDTF">2016-05-17T05:56:17Z</dcterms:modified>
</cp:coreProperties>
</file>