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81" r:id="rId3"/>
    <p:sldId id="284" r:id="rId4"/>
    <p:sldId id="260" r:id="rId5"/>
    <p:sldId id="286" r:id="rId6"/>
    <p:sldId id="283" r:id="rId7"/>
    <p:sldId id="261" r:id="rId8"/>
    <p:sldId id="287" r:id="rId9"/>
    <p:sldId id="262" r:id="rId10"/>
    <p:sldId id="290" r:id="rId11"/>
    <p:sldId id="288" r:id="rId12"/>
    <p:sldId id="289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DAA08-0AD6-4F4A-85DB-328247A0F7BB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77880-E91E-491D-9B83-18D30CA451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8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7880-E91E-491D-9B83-18D30CA451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7880-E91E-491D-9B83-18D30CA451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in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C#  does I/O via Stream classes</a:t>
            </a:r>
          </a:p>
          <a:p>
            <a:r>
              <a:rPr lang="en-US" sz="2200" dirty="0"/>
              <a:t>Streams are abstract flow of data from source to sink</a:t>
            </a:r>
          </a:p>
          <a:p>
            <a:r>
              <a:rPr lang="en-US" sz="2200" dirty="0"/>
              <a:t>C# IO classes are found in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</a:rPr>
              <a:t>System.IO</a:t>
            </a:r>
            <a:endParaRPr lang="en-US" sz="2200" dirty="0"/>
          </a:p>
          <a:p>
            <a:r>
              <a:rPr lang="en-US" sz="2200" dirty="0"/>
              <a:t>Two types of streams are used </a:t>
            </a:r>
          </a:p>
          <a:p>
            <a:pPr lvl="1"/>
            <a:r>
              <a:rPr lang="en-US" sz="2200" dirty="0"/>
              <a:t>byte-oriented</a:t>
            </a:r>
          </a:p>
          <a:p>
            <a:pPr lvl="1"/>
            <a:r>
              <a:rPr lang="en-US" sz="2200" dirty="0"/>
              <a:t>character-oriented</a:t>
            </a:r>
          </a:p>
          <a:p>
            <a:r>
              <a:rPr lang="en-US" sz="2200" dirty="0"/>
              <a:t>Streams are used to  read and write data from file, memory, network </a:t>
            </a:r>
          </a:p>
          <a:p>
            <a:r>
              <a:rPr lang="en-US" sz="2200" dirty="0"/>
              <a:t>They are also be used to move the file pointer to seek a particular location.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Stream is the abstract base class of all streams.</a:t>
            </a:r>
          </a:p>
          <a:p>
            <a:r>
              <a:rPr lang="en-US" dirty="0"/>
              <a:t>It provides method for reading, writing and seeking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CanRead, bool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CanWrite, bool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CanSeek, long Length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</a:t>
            </a:r>
            <a:r>
              <a:rPr lang="en-US" dirty="0"/>
              <a:t> readonly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long Position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int ReadByte() , WriteByte( byte value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  <a:r>
              <a:rPr lang="en-US" dirty="0"/>
              <a:t>read and write a single </a:t>
            </a:r>
            <a:r>
              <a:rPr lang="en-US" dirty="0" smtClean="0"/>
              <a:t>byte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Read( byte[] array, int offset, int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count)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void Write( byte[] array, int offset, int count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):</a:t>
            </a:r>
            <a:r>
              <a:rPr lang="en-US" dirty="0"/>
              <a:t>reads and writes a sequence of </a:t>
            </a:r>
            <a:r>
              <a:rPr lang="en-US" dirty="0" smtClean="0"/>
              <a:t>bytes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long Seek( long offset, SeekOrigin origin</a:t>
            </a:r>
            <a:r>
              <a:rPr lang="en-US" dirty="0"/>
              <a:t>) </a:t>
            </a:r>
            <a:r>
              <a:rPr lang="en-US" dirty="0" smtClean="0"/>
              <a:t>:</a:t>
            </a:r>
            <a:r>
              <a:rPr lang="en-US" dirty="0"/>
              <a:t>move the read/write pointer inside the stream.</a:t>
            </a:r>
          </a:p>
          <a:p>
            <a:pPr lvl="1"/>
            <a:r>
              <a:rPr lang="en-US" sz="2900" b="1" dirty="0">
                <a:solidFill>
                  <a:srgbClr val="000000"/>
                </a:solidFill>
                <a:latin typeface="Courier New" pitchFamily="49" charset="0"/>
              </a:rPr>
              <a:t>SeekOrigin </a:t>
            </a:r>
            <a:r>
              <a:rPr lang="en-US" sz="2900" dirty="0"/>
              <a:t>values</a:t>
            </a:r>
            <a:r>
              <a:rPr lang="en-US" sz="29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900" dirty="0"/>
              <a:t>are</a:t>
            </a:r>
            <a:r>
              <a:rPr lang="en-US" sz="2900" b="1" dirty="0">
                <a:solidFill>
                  <a:srgbClr val="000000"/>
                </a:solidFill>
                <a:latin typeface="Courier New" pitchFamily="49" charset="0"/>
              </a:rPr>
              <a:t> Begin, Current </a:t>
            </a:r>
            <a:r>
              <a:rPr lang="en-US" sz="2900" dirty="0"/>
              <a:t>and</a:t>
            </a:r>
            <a:r>
              <a:rPr lang="en-US" sz="2900" b="1" dirty="0">
                <a:solidFill>
                  <a:srgbClr val="000000"/>
                </a:solidFill>
                <a:latin typeface="Courier New" pitchFamily="49" charset="0"/>
              </a:rPr>
              <a:t> End </a:t>
            </a:r>
            <a:endParaRPr lang="en-US" sz="2900" dirty="0"/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Close()/ void Dispose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():</a:t>
            </a:r>
            <a:r>
              <a:rPr lang="en-US" dirty="0"/>
              <a:t>frees resources associated with the </a:t>
            </a:r>
            <a:r>
              <a:rPr lang="en-US" dirty="0" smtClean="0"/>
              <a:t>stream</a:t>
            </a:r>
            <a:endParaRPr lang="en-IN" dirty="0"/>
          </a:p>
          <a:p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Flush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():</a:t>
            </a:r>
            <a:r>
              <a:rPr lang="en-US" dirty="0"/>
              <a:t>clears all buffers for this stream and causes any buffered data to be written to the underlying device. 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13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1600" dirty="0">
                <a:latin typeface="+mj-lt"/>
              </a:rPr>
              <a:t>This stream supports </a:t>
            </a:r>
            <a:r>
              <a:rPr lang="en-US" sz="1600" dirty="0" smtClean="0">
                <a:latin typeface="+mj-lt"/>
              </a:rPr>
              <a:t>read </a:t>
            </a:r>
            <a:r>
              <a:rPr lang="en-US" sz="1600" dirty="0">
                <a:latin typeface="+mj-lt"/>
              </a:rPr>
              <a:t>and write </a:t>
            </a:r>
            <a:r>
              <a:rPr lang="en-US" sz="1600" dirty="0" smtClean="0">
                <a:latin typeface="+mj-lt"/>
              </a:rPr>
              <a:t>operations using byte stream.</a:t>
            </a:r>
            <a:endParaRPr lang="en-US" sz="16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+mj-lt"/>
              </a:rPr>
              <a:t>It also supports support random access to files using the </a:t>
            </a:r>
            <a:r>
              <a:rPr lang="en-US" sz="1600" b="1" dirty="0">
                <a:latin typeface="+mj-lt"/>
                <a:cs typeface="Courier New" pitchFamily="49" charset="0"/>
              </a:rPr>
              <a:t>Seek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method</a:t>
            </a:r>
          </a:p>
          <a:p>
            <a:pPr>
              <a:lnSpc>
                <a:spcPct val="120000"/>
              </a:lnSpc>
            </a:pPr>
            <a:r>
              <a:rPr lang="en-IN" sz="1600" dirty="0" smtClean="0">
                <a:latin typeface="+mj-lt"/>
              </a:rPr>
              <a:t>The </a:t>
            </a:r>
            <a:r>
              <a:rPr lang="en-IN" sz="1600" dirty="0">
                <a:latin typeface="+mj-lt"/>
              </a:rPr>
              <a:t>constructor generally used 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+mj-lt"/>
              </a:rPr>
              <a:t>FileStream</a:t>
            </a:r>
            <a:r>
              <a:rPr lang="en-IN" sz="1600" b="1" dirty="0">
                <a:solidFill>
                  <a:srgbClr val="000000"/>
                </a:solidFill>
                <a:latin typeface="+mj-lt"/>
              </a:rPr>
              <a:t>(String, </a:t>
            </a:r>
            <a:r>
              <a:rPr lang="en-IN" sz="1600" b="1" dirty="0" err="1">
                <a:solidFill>
                  <a:srgbClr val="000000"/>
                </a:solidFill>
                <a:latin typeface="+mj-lt"/>
              </a:rPr>
              <a:t>FileMode</a:t>
            </a:r>
            <a:r>
              <a:rPr lang="en-IN" sz="1600" b="1" dirty="0">
                <a:solidFill>
                  <a:srgbClr val="000000"/>
                </a:solidFill>
                <a:latin typeface="+mj-lt"/>
              </a:rPr>
              <a:t>, [</a:t>
            </a:r>
            <a:r>
              <a:rPr lang="en-IN" sz="1600" b="1" dirty="0" err="1">
                <a:solidFill>
                  <a:srgbClr val="000000"/>
                </a:solidFill>
                <a:latin typeface="+mj-lt"/>
              </a:rPr>
              <a:t>FileAccess</a:t>
            </a:r>
            <a:r>
              <a:rPr lang="en-IN" sz="16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IN" sz="1600" b="1" dirty="0" err="1">
                <a:solidFill>
                  <a:srgbClr val="000000"/>
                </a:solidFill>
                <a:latin typeface="+mj-lt"/>
              </a:rPr>
              <a:t>FileShare</a:t>
            </a:r>
            <a:r>
              <a:rPr lang="en-IN" sz="1600" b="1" dirty="0" smtClean="0">
                <a:solidFill>
                  <a:srgbClr val="000000"/>
                </a:solidFill>
                <a:latin typeface="+mj-lt"/>
              </a:rPr>
              <a:t>])</a:t>
            </a:r>
          </a:p>
          <a:p>
            <a:pPr lvl="1"/>
            <a:r>
              <a:rPr lang="en-IN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FileAccess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, </a:t>
            </a:r>
            <a:r>
              <a:rPr lang="en-IN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FileShare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IN" sz="1200" dirty="0"/>
              <a:t>are optional.</a:t>
            </a:r>
          </a:p>
          <a:p>
            <a:pPr lvl="1"/>
            <a:r>
              <a:rPr lang="en-IN" sz="1200" dirty="0"/>
              <a:t>Initializes a new instance of the </a:t>
            </a:r>
            <a:r>
              <a:rPr lang="en-IN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FileStream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1200" dirty="0"/>
              <a:t>class with the specified path, creation mode, read/write permission, and sharing permission. </a:t>
            </a:r>
            <a:endParaRPr lang="en-IN" sz="1600" b="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IN" sz="1600" b="1" dirty="0" err="1">
                <a:solidFill>
                  <a:srgbClr val="000000"/>
                </a:solidFill>
                <a:latin typeface="+mj-lt"/>
              </a:rPr>
              <a:t>FileMode</a:t>
            </a:r>
            <a:r>
              <a:rPr lang="en-IN" sz="1600" b="1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+mj-lt"/>
              </a:rPr>
              <a:t>CreateNew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 ,Create, Open, Truncate, </a:t>
            </a:r>
            <a:r>
              <a:rPr lang="en-US" sz="1600" b="1" dirty="0" err="1">
                <a:solidFill>
                  <a:srgbClr val="000000"/>
                </a:solidFill>
                <a:latin typeface="+mj-lt"/>
              </a:rPr>
              <a:t>OpenOrCreate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, Append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000000"/>
                </a:solidFill>
                <a:latin typeface="+mj-lt"/>
              </a:rPr>
              <a:t>FileAccess</a:t>
            </a:r>
            <a:endParaRPr lang="en-US" sz="1600" dirty="0">
              <a:latin typeface="+mj-lt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+mj-lt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j-lt"/>
              </a:rPr>
              <a:t>Read, Write, </a:t>
            </a:r>
            <a:r>
              <a:rPr lang="en-US" sz="1600" b="1" dirty="0" err="1" smtClean="0">
                <a:solidFill>
                  <a:srgbClr val="000000"/>
                </a:solidFill>
                <a:latin typeface="+mj-lt"/>
              </a:rPr>
              <a:t>ReadWrite</a:t>
            </a:r>
            <a:endParaRPr lang="en-US" sz="16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8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/>
            <a:r>
              <a:rPr lang="en-IN" sz="1600" u="sng" dirty="0" smtClean="0"/>
              <a:t>File </a:t>
            </a:r>
            <a:r>
              <a:rPr lang="en-IN" sz="1600" u="sng" dirty="0"/>
              <a:t>Modes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CreateNew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en-US" sz="1600" dirty="0"/>
              <a:t>Creates a new file. Requires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FileIOPermissionAccess.Write</a:t>
            </a:r>
            <a:r>
              <a:rPr lang="en-US" sz="1600" dirty="0"/>
              <a:t>. If the file already exists, an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IOException</a:t>
            </a:r>
            <a:r>
              <a:rPr lang="en-US" sz="1600" dirty="0"/>
              <a:t> is thrown.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Create:  </a:t>
            </a:r>
            <a:r>
              <a:rPr lang="en-US" sz="1600" dirty="0"/>
              <a:t>Creates a new file. If the file already exists, it will be overwritten. This requires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FileIOPermissionAccess.Write</a:t>
            </a:r>
            <a:r>
              <a:rPr lang="en-US" sz="1600" dirty="0"/>
              <a:t>. If the file already exists but is a hidden file, an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UnauthorizedAccessException</a:t>
            </a:r>
            <a:r>
              <a:rPr lang="en-US" sz="1600" dirty="0"/>
              <a:t> is thrown.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Open:</a:t>
            </a:r>
            <a:r>
              <a:rPr lang="en-US" sz="1600" dirty="0"/>
              <a:t> Opens an existing file. The ability to open the file is dependent on the value specified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FileAccess</a:t>
            </a:r>
            <a:r>
              <a:rPr lang="en-US" sz="1600" dirty="0"/>
              <a:t>.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FileNotFoundException</a:t>
            </a:r>
            <a:r>
              <a:rPr lang="en-US" sz="1600" dirty="0"/>
              <a:t> is thrown if the file does not exist.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Truncate:</a:t>
            </a:r>
            <a:r>
              <a:rPr lang="en-US" sz="1600" dirty="0"/>
              <a:t> Opens an existing file and  truncates the file so that its size is zero bytes. This requires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FileIOPermissionAccess.Write</a:t>
            </a:r>
            <a:r>
              <a:rPr lang="en-US" sz="1600" dirty="0"/>
              <a:t>. Attempts to read from a file opened with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Truncate</a:t>
            </a:r>
            <a:r>
              <a:rPr lang="en-US" sz="1600" dirty="0"/>
              <a:t> cause an exception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OpenOrCreate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en-US" sz="1600" dirty="0"/>
              <a:t> Opens a file if it exists; otherwise, creates a new file. 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Append</a:t>
            </a:r>
            <a:r>
              <a:rPr lang="en-US" sz="1600" dirty="0"/>
              <a:t>: Opens the file if it exists and seeks to the end of the file, or creates a new file. </a:t>
            </a:r>
            <a:endParaRPr lang="en-US" sz="16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u="sng" dirty="0" err="1">
                <a:latin typeface="Courier New" pitchFamily="49" charset="0"/>
                <a:cs typeface="Courier New" pitchFamily="49" charset="0"/>
              </a:rPr>
              <a:t>FileAccess</a:t>
            </a:r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Read:</a:t>
            </a:r>
            <a:r>
              <a:rPr lang="en-US" sz="1600" dirty="0"/>
              <a:t>  Allows data to be read from the file. Can be combined with Write for read/write access.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Write:</a:t>
            </a:r>
            <a:r>
              <a:rPr lang="en-US" sz="1600" dirty="0"/>
              <a:t>  Allows data to be written into the file. Can be combined with Read for read/write access.  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ReadWrite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en-US" sz="1600" dirty="0"/>
              <a:t>  Allows data to be read and written from and into the file. </a:t>
            </a:r>
          </a:p>
        </p:txBody>
      </p:sp>
    </p:spTree>
    <p:extLst>
      <p:ext uri="{BB962C8B-B14F-4D97-AF65-F5344CB8AC3E}">
        <p14:creationId xmlns:p14="http://schemas.microsoft.com/office/powerpoint/2010/main" xmlns="" val="21288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With respect to files  two types information becomes necessary: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Information about the file system, directories, creating, moving, renaming and deleting etc.</a:t>
            </a:r>
          </a:p>
          <a:p>
            <a:pPr marL="1371600" lvl="2" indent="-514350"/>
            <a:r>
              <a:rPr lang="en-US" sz="1800" dirty="0"/>
              <a:t>Classes inherited from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FileSystemInfo</a:t>
            </a:r>
            <a:r>
              <a:rPr lang="en-US" sz="1800" dirty="0"/>
              <a:t> provide this information</a:t>
            </a:r>
          </a:p>
          <a:p>
            <a:pPr marL="1828800" lvl="3" indent="-514350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DirectoryInfo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1828800" lvl="3" indent="-514350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FileInfo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Reading and writing files</a:t>
            </a:r>
          </a:p>
          <a:p>
            <a:pPr marL="1371600" lvl="2" indent="-514350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StreamReader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1371600" lvl="2" indent="-514350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StreamWriter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1371600" lvl="2" indent="-514350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21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DriveInfo: </a:t>
            </a:r>
            <a:r>
              <a:rPr lang="en-US" dirty="0" smtClean="0"/>
              <a:t>This class provides methods and properties to query for drive information. Use </a:t>
            </a:r>
            <a:r>
              <a:rPr lang="en-US" b="1" dirty="0" smtClean="0"/>
              <a:t>DriveInfo</a:t>
            </a:r>
            <a:r>
              <a:rPr lang="en-US" dirty="0" smtClean="0"/>
              <a:t> to determine what drives are available, and what type of drives they are. we can also query to determine the capacity and available free space on the drive.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GetDrives():</a:t>
            </a:r>
            <a:r>
              <a:rPr lang="en-US" dirty="0" smtClean="0"/>
              <a:t>it returns all the drives in the from of array of </a:t>
            </a:r>
            <a:r>
              <a:rPr lang="en-US" dirty="0" err="1" smtClean="0"/>
              <a:t>DriveInfo</a:t>
            </a:r>
            <a:r>
              <a:rPr lang="en-US" dirty="0" smtClean="0"/>
              <a:t> object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static </a:t>
            </a:r>
            <a:r>
              <a:rPr lang="en-US" b="1" dirty="0" smtClean="0">
                <a:solidFill>
                  <a:srgbClr val="2B91AF"/>
                </a:solidFill>
              </a:rPr>
              <a:t>DriveInfo[] GetDrives();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DriveFormat:</a:t>
            </a:r>
            <a:r>
              <a:rPr lang="en-US" dirty="0" smtClean="0"/>
              <a:t>It Returns Drive format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string DriveFormat { get; }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DriveType:</a:t>
            </a:r>
            <a:r>
              <a:rPr lang="en-US" dirty="0" smtClean="0"/>
              <a:t>Return the Drive type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2B91AF"/>
                </a:solidFill>
              </a:rPr>
              <a:t>DriveType DriveType { </a:t>
            </a:r>
            <a:r>
              <a:rPr lang="en-US" b="1" dirty="0" smtClean="0">
                <a:solidFill>
                  <a:srgbClr val="0000FF"/>
                </a:solidFill>
              </a:rPr>
              <a:t>get; }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Name:</a:t>
            </a:r>
            <a:r>
              <a:rPr lang="en-US" dirty="0" smtClean="0"/>
              <a:t>Returns the Name of the Drive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string Name { get; }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TotalFreeSpace:</a:t>
            </a:r>
            <a:r>
              <a:rPr lang="en-US" dirty="0" smtClean="0"/>
              <a:t>It returns the total free size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long TotalFreeSpace { get; }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TotalSize:</a:t>
            </a:r>
            <a:r>
              <a:rPr lang="en-US" dirty="0" smtClean="0"/>
              <a:t>Returns the total size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b="1" dirty="0" smtClean="0">
                <a:solidFill>
                  <a:srgbClr val="0000FF"/>
                </a:solidFill>
              </a:rPr>
              <a:t> long TotalSize { get; }</a:t>
            </a:r>
            <a:endParaRPr lang="en-US" b="1" dirty="0">
              <a:solidFill>
                <a:srgbClr val="0000FF"/>
              </a:solidFill>
            </a:endParaRPr>
          </a:p>
          <a:p>
            <a:pPr lvl="2"/>
            <a:r>
              <a:rPr lang="en-US" dirty="0" err="1" smtClean="0"/>
              <a:t>IsReady:it</a:t>
            </a:r>
            <a:r>
              <a:rPr lang="en-US" dirty="0" smtClean="0"/>
              <a:t> Returns true when drive is ready else it Returns false.</a:t>
            </a:r>
            <a:endParaRPr lang="en-US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5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FileInfo:</a:t>
            </a:r>
            <a:r>
              <a:rPr lang="en-US" dirty="0" smtClean="0"/>
              <a:t> Provides instance methods for the creation, copying, deletion, moving, and opening of files. This is a Sealed class so  cannot be inherited. </a:t>
            </a:r>
          </a:p>
          <a:p>
            <a:r>
              <a:rPr lang="en-US" dirty="0" smtClean="0"/>
              <a:t>FileInfo Implemented with </a:t>
            </a:r>
            <a:r>
              <a:rPr lang="en-US" dirty="0" smtClean="0">
                <a:solidFill>
                  <a:srgbClr val="0070C0"/>
                </a:solidFill>
              </a:rPr>
              <a:t>FileSystemInfo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Declaration: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FileInfo f=new FileInfo (filename)</a:t>
            </a:r>
          </a:p>
          <a:p>
            <a:pPr lvl="1">
              <a:buNone/>
            </a:pPr>
            <a:r>
              <a:rPr lang="en-US" dirty="0" smtClean="0"/>
              <a:t>Properties: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Exist-</a:t>
            </a:r>
            <a:r>
              <a:rPr lang="en-US" dirty="0" smtClean="0">
                <a:solidFill>
                  <a:srgbClr val="C00000"/>
                </a:solidFill>
              </a:rPr>
              <a:t>It Returns true when given file is exists  else returns false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Extension-</a:t>
            </a:r>
            <a:r>
              <a:rPr lang="en-US" dirty="0" smtClean="0">
                <a:solidFill>
                  <a:srgbClr val="C00000"/>
                </a:solidFill>
              </a:rPr>
              <a:t>Returns extension the given file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Name-</a:t>
            </a:r>
            <a:r>
              <a:rPr lang="en-US" dirty="0" smtClean="0">
                <a:solidFill>
                  <a:srgbClr val="C00000"/>
                </a:solidFill>
              </a:rPr>
              <a:t>Return the name of the file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Fullname-</a:t>
            </a:r>
            <a:r>
              <a:rPr lang="en-US" dirty="0" smtClean="0">
                <a:solidFill>
                  <a:srgbClr val="C00000"/>
                </a:solidFill>
              </a:rPr>
              <a:t>Return the full name of the file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Length-</a:t>
            </a:r>
            <a:r>
              <a:rPr lang="en-US" dirty="0" smtClean="0">
                <a:solidFill>
                  <a:srgbClr val="C00000"/>
                </a:solidFill>
              </a:rPr>
              <a:t>Return the length of the file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Lastwirtetime-</a:t>
            </a:r>
            <a:r>
              <a:rPr lang="en-US" dirty="0" smtClean="0">
                <a:solidFill>
                  <a:srgbClr val="C00000"/>
                </a:solidFill>
              </a:rPr>
              <a:t>Return the last modified time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Lastaccesstime-</a:t>
            </a:r>
            <a:r>
              <a:rPr lang="en-US" dirty="0" smtClean="0">
                <a:solidFill>
                  <a:srgbClr val="C00000"/>
                </a:solidFill>
              </a:rPr>
              <a:t>Retrun the last access time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Isreadonly-</a:t>
            </a:r>
            <a:r>
              <a:rPr lang="en-US" dirty="0" smtClean="0">
                <a:solidFill>
                  <a:srgbClr val="C00000"/>
                </a:solidFill>
              </a:rPr>
              <a:t>return true given file is read only else false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Creationtime – </a:t>
            </a:r>
            <a:r>
              <a:rPr lang="en-US" dirty="0" smtClean="0">
                <a:solidFill>
                  <a:srgbClr val="C00000"/>
                </a:solidFill>
              </a:rPr>
              <a:t>Return creation time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the path provided in the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DirectoryInfo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FileInfo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contains invalid characters such as ", &lt;, &gt;, or |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ArgumentException</a:t>
            </a:r>
            <a:r>
              <a:rPr lang="en-US" sz="2000" dirty="0"/>
              <a:t> is thrown.</a:t>
            </a:r>
          </a:p>
          <a:p>
            <a:r>
              <a:rPr lang="en-US" sz="2000" dirty="0"/>
              <a:t>The specified path, file name, or both exceed the system-defined maximum length,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PathTooLongException</a:t>
            </a:r>
            <a:r>
              <a:rPr lang="en-US" sz="2000" dirty="0"/>
              <a:t>  is thrown. For Windows, paths must be less than 248 characters, and file names must be less than 260 characters.</a:t>
            </a:r>
          </a:p>
          <a:p>
            <a:r>
              <a:rPr lang="en-US" sz="2000" dirty="0"/>
              <a:t>If path is null,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ArgumentNullException</a:t>
            </a:r>
            <a:r>
              <a:rPr lang="en-US" sz="2000" dirty="0"/>
              <a:t> is thrown</a:t>
            </a:r>
          </a:p>
        </p:txBody>
      </p:sp>
    </p:spTree>
    <p:extLst>
      <p:ext uri="{BB962C8B-B14F-4D97-AF65-F5344CB8AC3E}">
        <p14:creationId xmlns:p14="http://schemas.microsoft.com/office/powerpoint/2010/main" xmlns="" val="35230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DirectoryInfo: </a:t>
            </a:r>
            <a:r>
              <a:rPr lang="en-US" dirty="0" smtClean="0"/>
              <a:t>Exposes instance methods for creating, moving, and enumerating through directories and subdirectories. This class cannot be inherited.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 public</a:t>
            </a:r>
            <a:r>
              <a:rPr lang="en-US" sz="2800" b="1" dirty="0" smtClean="0">
                <a:solidFill>
                  <a:srgbClr val="0000FF"/>
                </a:solidFill>
              </a:rPr>
              <a:t> DirectoryInfo(string path):Constructor</a:t>
            </a:r>
          </a:p>
          <a:p>
            <a:r>
              <a:rPr lang="en-US" sz="2000" dirty="0" smtClean="0"/>
              <a:t>DirectoryInfo</a:t>
            </a:r>
            <a:r>
              <a:rPr lang="en-US" sz="2000" b="1" dirty="0" smtClean="0"/>
              <a:t>[] GetDirectories():</a:t>
            </a:r>
          </a:p>
          <a:p>
            <a:r>
              <a:rPr lang="en-US" sz="2000" dirty="0" smtClean="0"/>
              <a:t>DirectoryInfo</a:t>
            </a:r>
            <a:r>
              <a:rPr lang="en-US" sz="2000" b="1" dirty="0" smtClean="0"/>
              <a:t>[] GetDirectories(string searchPattern)</a:t>
            </a:r>
          </a:p>
          <a:p>
            <a:r>
              <a:rPr lang="en-US" sz="2000" dirty="0" smtClean="0"/>
              <a:t>FileInfo</a:t>
            </a:r>
            <a:r>
              <a:rPr lang="en-US" sz="2000" b="1" dirty="0" smtClean="0"/>
              <a:t>[] GetFiles()</a:t>
            </a:r>
          </a:p>
          <a:p>
            <a:r>
              <a:rPr lang="en-US" sz="2000" dirty="0" smtClean="0"/>
              <a:t>FileInfo</a:t>
            </a:r>
            <a:r>
              <a:rPr lang="en-US" sz="2000" b="1" dirty="0" smtClean="0"/>
              <a:t>[] GetFiles(string searchPattern):</a:t>
            </a:r>
          </a:p>
          <a:p>
            <a:r>
              <a:rPr lang="en-US" sz="2000" dirty="0" smtClean="0"/>
              <a:t>void</a:t>
            </a:r>
            <a:r>
              <a:rPr lang="en-US" sz="2000" b="1" dirty="0" smtClean="0"/>
              <a:t> MoveTo(string destDirName)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126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characters from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C# </a:t>
            </a:r>
            <a:r>
              <a:rPr lang="en-US" sz="1800" dirty="0" smtClean="0"/>
              <a:t> </a:t>
            </a:r>
            <a:r>
              <a:rPr lang="en-US" sz="1800" dirty="0"/>
              <a:t>provides way to read characters directly from the stream,</a:t>
            </a:r>
          </a:p>
          <a:p>
            <a:r>
              <a:rPr lang="en-US" sz="1800" dirty="0"/>
              <a:t>In this case there are different classes for reading and writing. The 2 abstract classes listed below for the base class for the character stream.</a:t>
            </a:r>
          </a:p>
          <a:p>
            <a:pPr lvl="1"/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TextReader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lvl="1"/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TextWriter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StreamReader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800" dirty="0"/>
              <a:t>and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StreamWriter</a:t>
            </a:r>
            <a:r>
              <a:rPr lang="en-US" sz="1800" dirty="0"/>
              <a:t> implements the above classes to   read and write reads characters from a byte stream </a:t>
            </a:r>
          </a:p>
          <a:p>
            <a:pPr marL="457200" lvl="1" indent="0"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0" y="4181967"/>
            <a:ext cx="1973036" cy="1752588"/>
            <a:chOff x="3486150" y="3581400"/>
            <a:chExt cx="1973036" cy="1752588"/>
          </a:xfrm>
        </p:grpSpPr>
        <p:sp>
          <p:nvSpPr>
            <p:cNvPr id="5" name="TextBox 4"/>
            <p:cNvSpPr txBox="1"/>
            <p:nvPr/>
          </p:nvSpPr>
          <p:spPr>
            <a:xfrm>
              <a:off x="3486150" y="3581400"/>
              <a:ext cx="18288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</a:rPr>
                <a:t>TextReader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54186" y="4964656"/>
              <a:ext cx="19050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</a:rPr>
                <a:t>StreamReader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4076700" y="3981510"/>
              <a:ext cx="533400" cy="457200"/>
            </a:xfrm>
            <a:prstGeom prst="triangl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>
            <a:xfrm>
              <a:off x="4343400" y="4438710"/>
              <a:ext cx="0" cy="53281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010150" y="4096510"/>
            <a:ext cx="1962150" cy="1960157"/>
            <a:chOff x="6324600" y="3571905"/>
            <a:chExt cx="1962150" cy="1960157"/>
          </a:xfrm>
        </p:grpSpPr>
        <p:sp>
          <p:nvSpPr>
            <p:cNvPr id="10" name="TextBox 9"/>
            <p:cNvSpPr txBox="1"/>
            <p:nvPr/>
          </p:nvSpPr>
          <p:spPr>
            <a:xfrm>
              <a:off x="6324600" y="3571905"/>
              <a:ext cx="1828800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</a:rPr>
                <a:t>TextWriter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7950" y="5162730"/>
              <a:ext cx="18288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tx1"/>
                  </a:solidFill>
                  <a:latin typeface="Courier New" pitchFamily="49" charset="0"/>
                </a:defRPr>
              </a:lvl1pPr>
            </a:lstStyle>
            <a:p>
              <a:r>
                <a:rPr lang="en-US" dirty="0" err="1"/>
                <a:t>StreamWriter</a:t>
              </a:r>
              <a:endParaRPr lang="en-US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972300" y="3981510"/>
              <a:ext cx="533400" cy="457200"/>
            </a:xfrm>
            <a:prstGeom prst="triangle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239000" y="4438710"/>
              <a:ext cx="0" cy="7240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StreamReader:</a:t>
            </a:r>
            <a:r>
              <a:rPr lang="en-US" dirty="0" smtClean="0"/>
              <a:t> This class is used to read the data from the specified file.</a:t>
            </a:r>
          </a:p>
          <a:p>
            <a:r>
              <a:rPr lang="en-US" dirty="0" smtClean="0"/>
              <a:t>StreamReader class Inherited with TextReader Class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b="1" dirty="0" smtClean="0">
                <a:solidFill>
                  <a:srgbClr val="0000FF"/>
                </a:solidFill>
              </a:rPr>
              <a:t> StreamReader(string path);</a:t>
            </a:r>
          </a:p>
          <a:p>
            <a:r>
              <a:rPr lang="en-US" sz="2000" b="1" dirty="0" smtClean="0">
                <a:solidFill>
                  <a:srgbClr val="0000FF"/>
                </a:solidFill>
              </a:rPr>
              <a:t>When given path is not exist it raises </a:t>
            </a:r>
            <a:r>
              <a:rPr lang="en-US" sz="2800" b="1" i="1" dirty="0" smtClean="0">
                <a:solidFill>
                  <a:srgbClr val="C00000"/>
                </a:solidFill>
              </a:rPr>
              <a:t>“FilenotFoundException”</a:t>
            </a:r>
            <a:endParaRPr lang="en-US" sz="2800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Methods: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Readline</a:t>
            </a:r>
            <a:r>
              <a:rPr lang="en-US" dirty="0" smtClean="0">
                <a:solidFill>
                  <a:srgbClr val="C00000"/>
                </a:solidFill>
              </a:rPr>
              <a:t>()-</a:t>
            </a:r>
            <a:r>
              <a:rPr lang="en-US" dirty="0" smtClean="0"/>
              <a:t>Reads a line of characters from the current stream and returns the data as a string. </a:t>
            </a:r>
          </a:p>
          <a:p>
            <a:pPr lvl="1">
              <a:buNone/>
            </a:pPr>
            <a:r>
              <a:rPr lang="en-US" dirty="0" smtClean="0"/>
              <a:t>						Or                                                it reads only one line of  text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ReadtoEnd</a:t>
            </a:r>
            <a:r>
              <a:rPr lang="en-US" dirty="0" smtClean="0">
                <a:solidFill>
                  <a:srgbClr val="C00000"/>
                </a:solidFill>
              </a:rPr>
              <a:t>()-</a:t>
            </a:r>
            <a:r>
              <a:rPr lang="en-US" dirty="0" smtClean="0"/>
              <a:t>Reads the stream from the current position to the end of the stream. </a:t>
            </a:r>
          </a:p>
          <a:p>
            <a:pPr lvl="1">
              <a:buNone/>
            </a:pPr>
            <a:r>
              <a:rPr lang="en-US" dirty="0" smtClean="0"/>
              <a:t>			or</a:t>
            </a:r>
          </a:p>
          <a:p>
            <a:pPr lvl="1">
              <a:buNone/>
            </a:pPr>
            <a:r>
              <a:rPr lang="en-US" dirty="0" smtClean="0"/>
              <a:t>	it reads all the text of the given file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Close()-</a:t>
            </a:r>
            <a:r>
              <a:rPr lang="en-US" dirty="0" smtClean="0"/>
              <a:t>close the </a:t>
            </a:r>
            <a:r>
              <a:rPr lang="en-US" dirty="0" err="1" smtClean="0"/>
              <a:t>StreamReader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Dispose()-to dispose the object.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20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Stream Writer:</a:t>
            </a:r>
            <a:r>
              <a:rPr lang="en-US" dirty="0" smtClean="0"/>
              <a:t> This class is used to write the data to the specified file.</a:t>
            </a:r>
          </a:p>
          <a:p>
            <a:r>
              <a:rPr lang="en-US" dirty="0" smtClean="0"/>
              <a:t>StreamWriter class Inherited with TextWriter Class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public</a:t>
            </a:r>
            <a:r>
              <a:rPr lang="en-US" sz="2800" b="1" dirty="0" smtClean="0">
                <a:solidFill>
                  <a:srgbClr val="0000FF"/>
                </a:solidFill>
              </a:rPr>
              <a:t> StreamWriter(string path):</a:t>
            </a:r>
          </a:p>
          <a:p>
            <a:r>
              <a:rPr lang="en-US" sz="1900" dirty="0" smtClean="0"/>
              <a:t>If Given path is not exist it will create a new file instead of rise exception</a:t>
            </a:r>
          </a:p>
          <a:p>
            <a:pPr>
              <a:buNone/>
            </a:pPr>
            <a:r>
              <a:rPr lang="en-US" dirty="0" smtClean="0"/>
              <a:t>	Methods: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Write(string</a:t>
            </a:r>
            <a:r>
              <a:rPr lang="en-US" b="1" dirty="0" smtClean="0">
                <a:solidFill>
                  <a:srgbClr val="C00000"/>
                </a:solidFill>
              </a:rPr>
              <a:t> value): </a:t>
            </a:r>
            <a:r>
              <a:rPr lang="en-US" dirty="0" smtClean="0"/>
              <a:t>It writes the text on same line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Write(char value):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WriteLine(string</a:t>
            </a:r>
            <a:r>
              <a:rPr lang="en-US" b="1" dirty="0" smtClean="0">
                <a:solidFill>
                  <a:srgbClr val="C00000"/>
                </a:solidFill>
              </a:rPr>
              <a:t> value): </a:t>
            </a:r>
            <a:r>
              <a:rPr lang="en-US" dirty="0" smtClean="0"/>
              <a:t>It writes the text on new line every time.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Flush(): </a:t>
            </a:r>
            <a:r>
              <a:rPr lang="en-US" dirty="0" smtClean="0"/>
              <a:t>Clears all buffers for the current writer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3358</TotalTime>
  <Words>1092</Words>
  <Application>Microsoft Office PowerPoint</Application>
  <PresentationFormat>On-screen Show (4:3)</PresentationFormat>
  <Paragraphs>135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IO in C#</vt:lpstr>
      <vt:lpstr>File handling</vt:lpstr>
      <vt:lpstr>DriveInfo</vt:lpstr>
      <vt:lpstr>File Info</vt:lpstr>
      <vt:lpstr>Path exceptions</vt:lpstr>
      <vt:lpstr>DirectoryInfo</vt:lpstr>
      <vt:lpstr>Reading characters from stream</vt:lpstr>
      <vt:lpstr>StreamReader</vt:lpstr>
      <vt:lpstr>Stream Writer</vt:lpstr>
      <vt:lpstr>Stream</vt:lpstr>
      <vt:lpstr>FileStream</vt:lpstr>
      <vt:lpstr>FileStream members</vt:lpstr>
      <vt:lpstr>FileStream members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FileHandling</dc:title>
  <dc:creator/>
  <cp:lastModifiedBy>Santu</cp:lastModifiedBy>
  <cp:revision>177</cp:revision>
  <dcterms:created xsi:type="dcterms:W3CDTF">2006-08-16T00:00:00Z</dcterms:created>
  <dcterms:modified xsi:type="dcterms:W3CDTF">2016-09-01T04:55:10Z</dcterms:modified>
</cp:coreProperties>
</file>