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1" r:id="rId3"/>
    <p:sldId id="257" r:id="rId4"/>
    <p:sldId id="258" r:id="rId5"/>
    <p:sldId id="263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1" r:id="rId14"/>
    <p:sldId id="292" r:id="rId15"/>
    <p:sldId id="293" r:id="rId16"/>
    <p:sldId id="295" r:id="rId17"/>
    <p:sldId id="296" r:id="rId18"/>
    <p:sldId id="298" r:id="rId19"/>
    <p:sldId id="299" r:id="rId20"/>
    <p:sldId id="302" r:id="rId21"/>
    <p:sldId id="303" r:id="rId22"/>
    <p:sldId id="304" r:id="rId23"/>
    <p:sldId id="305" r:id="rId24"/>
    <p:sldId id="306" r:id="rId25"/>
    <p:sldId id="307" r:id="rId26"/>
    <p:sldId id="310" r:id="rId27"/>
    <p:sldId id="331" r:id="rId28"/>
    <p:sldId id="330" r:id="rId29"/>
    <p:sldId id="313" r:id="rId30"/>
    <p:sldId id="314" r:id="rId31"/>
    <p:sldId id="315" r:id="rId32"/>
    <p:sldId id="316" r:id="rId33"/>
    <p:sldId id="317" r:id="rId34"/>
    <p:sldId id="318" r:id="rId35"/>
    <p:sldId id="334" r:id="rId36"/>
    <p:sldId id="320" r:id="rId37"/>
    <p:sldId id="329" r:id="rId38"/>
    <p:sldId id="321" r:id="rId39"/>
    <p:sldId id="322" r:id="rId40"/>
    <p:sldId id="323" r:id="rId41"/>
    <p:sldId id="324" r:id="rId42"/>
    <p:sldId id="325" r:id="rId43"/>
    <p:sldId id="326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B0BB-F53A-4BA6-85FC-C333AE402E18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7757-3D4B-4B45-8A15-FB701656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3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Several version of C# have come up starting from 2002. The latest version in the year 2012 is C# 5.0. Visual Studio 2012 supports this.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this course, we will stuck with C# 4.0 in Visual Studio 2010.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are allocated in heap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at runtime.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</p:spTree>
    <p:extLst>
      <p:ext uri="{BB962C8B-B14F-4D97-AF65-F5344CB8AC3E}">
        <p14:creationId xmlns:p14="http://schemas.microsoft.com/office/powerpoint/2010/main" xmlns="" val="33817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latin typeface="Arial"/>
              </a:rPr>
              <a:t>	</a:t>
            </a:r>
            <a:r>
              <a:rPr lang="en-US" sz="2000" b="1" u="sng" kern="0" dirty="0" smtClean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31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8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72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1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Reading inputs from the console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the next line of characters from the standard input stream.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a character and returns in the form of 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SayHello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("Please your name”);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Console.WriteLine(“Hello “+ s);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51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5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Console output  Formatting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Write statement can be used to print any type of variable.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Console output can be formatted using Write statement.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value= {0} \n Boolean value= {2} ",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8946"/>
            <a:ext cx="3877534" cy="8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Specifies the argument index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C# Features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is a type-safe, component-based, high-performance language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complete object oriented programming Lang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structured error handling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multi threading app development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 to develop any type of app like console,windows,web 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Versions:1.0,1.1,2.0,3.0,3.5,4.0,4.5 and 5.0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Operators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6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Operators-Arithmetic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95400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/>
                <a:gridCol w="863600"/>
                <a:gridCol w="862013"/>
                <a:gridCol w="866775"/>
                <a:gridCol w="862012"/>
                <a:gridCol w="863600"/>
                <a:gridCol w="8651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7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Operators-Relational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 smtClean="0">
                <a:solidFill>
                  <a:srgbClr val="5F5F5F"/>
                </a:solidFill>
              </a:rPr>
              <a:t>bool</a:t>
            </a:r>
            <a:r>
              <a:rPr lang="en-US" sz="2000" dirty="0" smtClean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 smtClean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2192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/>
                <a:gridCol w="1038225"/>
                <a:gridCol w="863600"/>
                <a:gridCol w="984250"/>
                <a:gridCol w="1255713"/>
                <a:gridCol w="1504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75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Operators-Logical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 smtClean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12192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/>
                <a:gridCol w="653381"/>
                <a:gridCol w="653381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3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Assignment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/>
                <a:gridCol w="900842"/>
                <a:gridCol w="898810"/>
                <a:gridCol w="896777"/>
                <a:gridCol w="898810"/>
                <a:gridCol w="992351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95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Other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7536597"/>
              </p:ext>
            </p:extLst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657600"/>
                <a:gridCol w="2971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77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Conversion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Conversion </a:t>
            </a: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types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en-US" sz="24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22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Implicit 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6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vice </a:t>
            </a:r>
            <a:r>
              <a:rPr lang="en-US" sz="2000" dirty="0">
                <a:solidFill>
                  <a:srgbClr val="002060"/>
                </a:solidFill>
              </a:rPr>
              <a:t>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762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A simple C# program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sz="2000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HelloClass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“Hello World!!!”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program prints “Hello World!” in the console window.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code can either be written in any text editor like notepad or can be written by creating a new Project in Visual C#.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Writing in notepad will require compilation from the command prompt while in Visual C# we can use the compilation buttons in the Studio.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37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example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 smtClean="0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9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xmlns="" val="479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Boxing And Unboxing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830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Conditional Statement &amp; Loops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2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98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if-else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switch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33019" y="2055134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66379" y="174090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51429" y="259587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764675" y="2239244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2741026" y="2795934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576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Understanding the code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8871" y="150706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using System;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class 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HelloClass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static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Console.WriteLine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“Hello World!”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 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5200" y="1563248"/>
            <a:ext cx="5424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2060"/>
                </a:solidFill>
              </a:rPr>
              <a:t>Namespace library that has to be included for printing and reading from console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655021" y="1830174"/>
            <a:ext cx="6477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86671" y="2523079"/>
            <a:ext cx="678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C# requires you put all the code inside a construct called class.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409024" y="3121801"/>
            <a:ext cx="2916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Execution starts from here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133600" y="4038600"/>
            <a:ext cx="5221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Writes Hello </a:t>
            </a:r>
            <a:r>
              <a:rPr lang="en-US" dirty="0" smtClean="0">
                <a:solidFill>
                  <a:srgbClr val="002060"/>
                </a:solidFill>
              </a:rPr>
              <a:t>World! </a:t>
            </a:r>
            <a:r>
              <a:rPr lang="en-US" dirty="0">
                <a:solidFill>
                  <a:srgbClr val="002060"/>
                </a:solidFill>
              </a:rPr>
              <a:t>on the console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6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Multiple Cases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Looping Statements- for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while and do while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069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3200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8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Single line comment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 smtClean="0"/>
              <a:t>Multiline comments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variables created inside Main() are local. They are available only inside the method where they are declared.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</p:spTree>
    <p:extLst>
      <p:ext uri="{BB962C8B-B14F-4D97-AF65-F5344CB8AC3E}">
        <p14:creationId xmlns:p14="http://schemas.microsoft.com/office/powerpoint/2010/main" xmlns="" val="15781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1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Built in Data types like int, char, float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,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every value type there is a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type(Class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3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1718</Words>
  <Application>Microsoft Office PowerPoint</Application>
  <PresentationFormat>On-screen Show (4:3)</PresentationFormat>
  <Paragraphs>436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</cp:lastModifiedBy>
  <cp:revision>60</cp:revision>
  <dcterms:created xsi:type="dcterms:W3CDTF">2006-08-16T00:00:00Z</dcterms:created>
  <dcterms:modified xsi:type="dcterms:W3CDTF">2016-08-21T15:56:06Z</dcterms:modified>
</cp:coreProperties>
</file>