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1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8/22/2016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8/22/2016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8/22/2016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8/22/2016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8/22/2016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8/22/2016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Enumerations</a:t>
            </a:r>
            <a:endParaRPr lang="en-US" dirty="0"/>
          </a:p>
        </p:txBody>
      </p:sp>
      <p:sp>
        <p:nvSpPr>
          <p:cNvPr id="5" name="Content Placeholder 4"/>
          <p:cNvSpPr>
            <a:spLocks noGrp="1"/>
          </p:cNvSpPr>
          <p:nvPr>
            <p:ph sz="quarter" idx="1"/>
          </p:nvPr>
        </p:nvSpPr>
        <p:spPr/>
        <p:txBody>
          <a:bodyPr>
            <a:normAutofit/>
          </a:bodyPr>
          <a:lstStyle/>
          <a:p>
            <a:r>
              <a:rPr lang="en-US" dirty="0" smtClean="0"/>
              <a:t>An enum is a value type with a set of related named constants often referred to as an enumerator list. </a:t>
            </a:r>
            <a:endParaRPr lang="en-US" dirty="0" smtClean="0"/>
          </a:p>
          <a:p>
            <a:r>
              <a:rPr lang="en-US" dirty="0" smtClean="0"/>
              <a:t>The </a:t>
            </a:r>
            <a:r>
              <a:rPr lang="en-US" dirty="0" smtClean="0"/>
              <a:t>enum keyword is used to declare an enumeration. It is a primitive data type, which is user defined</a:t>
            </a:r>
            <a:r>
              <a:rPr lang="en-US" dirty="0" smtClean="0"/>
              <a:t>.</a:t>
            </a:r>
          </a:p>
          <a:p>
            <a:r>
              <a:rPr lang="en-US" dirty="0" smtClean="0"/>
              <a:t>enumeration </a:t>
            </a:r>
            <a:r>
              <a:rPr lang="en-US" dirty="0" smtClean="0"/>
              <a:t>type is any integral type like int,long ,byte short etc. it should not other types like char, string, double 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Enumerations</a:t>
            </a:r>
            <a:endParaRPr lang="en-US" dirty="0"/>
          </a:p>
        </p:txBody>
      </p:sp>
      <p:sp>
        <p:nvSpPr>
          <p:cNvPr id="5" name="Content Placeholder 4"/>
          <p:cNvSpPr>
            <a:spLocks noGrp="1"/>
          </p:cNvSpPr>
          <p:nvPr>
            <p:ph sz="quarter" idx="1"/>
          </p:nvPr>
        </p:nvSpPr>
        <p:spPr/>
        <p:txBody>
          <a:bodyPr/>
          <a:lstStyle/>
          <a:p>
            <a:r>
              <a:rPr lang="en-US" dirty="0" smtClean="0"/>
              <a:t>the default type of the enumeration list elements is int.</a:t>
            </a:r>
          </a:p>
          <a:p>
            <a:r>
              <a:rPr lang="en-US" dirty="0" smtClean="0"/>
              <a:t>Declaration:</a:t>
            </a:r>
          </a:p>
          <a:p>
            <a:pPr lvl="1"/>
            <a:r>
              <a:rPr lang="en-US" dirty="0" smtClean="0"/>
              <a:t>enum </a:t>
            </a:r>
            <a:r>
              <a:rPr lang="en-US" dirty="0" smtClean="0"/>
              <a:t>Days {Sat, Sun, Mon, Tue, Wed, Thu, Fri};</a:t>
            </a:r>
          </a:p>
          <a:p>
            <a:pPr lvl="1"/>
            <a:r>
              <a:rPr lang="en-US" dirty="0" smtClean="0"/>
              <a:t> In Enumeration list the items are called enumerators</a:t>
            </a:r>
          </a:p>
          <a:p>
            <a:pPr lvl="1"/>
            <a:r>
              <a:rPr lang="en-US" dirty="0" smtClean="0"/>
              <a:t>The value of the first enumerator is 0 and  the value of the each successive enumerator increased by 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Enumerations</a:t>
            </a:r>
            <a:endParaRPr lang="en-US" dirty="0"/>
          </a:p>
        </p:txBody>
      </p:sp>
      <p:sp>
        <p:nvSpPr>
          <p:cNvPr id="5" name="Content Placeholder 4"/>
          <p:cNvSpPr>
            <a:spLocks noGrp="1"/>
          </p:cNvSpPr>
          <p:nvPr>
            <p:ph sz="quarter" idx="1"/>
          </p:nvPr>
        </p:nvSpPr>
        <p:spPr/>
        <p:txBody>
          <a:bodyPr/>
          <a:lstStyle/>
          <a:p>
            <a:r>
              <a:rPr lang="en-US" dirty="0" smtClean="0"/>
              <a:t>we can initialize the enumerator to override the default value.</a:t>
            </a:r>
          </a:p>
          <a:p>
            <a:r>
              <a:rPr lang="en-US" dirty="0" smtClean="0"/>
              <a:t>Ex: enum Days{sat=1,sun,mon,tue,wed,thu}</a:t>
            </a:r>
          </a:p>
          <a:p>
            <a:r>
              <a:rPr lang="en-US" dirty="0" smtClean="0"/>
              <a:t>Assigning enumerator value to variables</a:t>
            </a:r>
          </a:p>
          <a:p>
            <a:r>
              <a:rPr lang="en-US" dirty="0" smtClean="0"/>
              <a:t>		</a:t>
            </a:r>
            <a:r>
              <a:rPr lang="en-US" dirty="0" err="1" smtClean="0"/>
              <a:t>int</a:t>
            </a:r>
            <a:r>
              <a:rPr lang="en-US" dirty="0" smtClean="0"/>
              <a:t> </a:t>
            </a:r>
            <a:r>
              <a:rPr lang="en-US" dirty="0" err="1" smtClean="0"/>
              <a:t>i</a:t>
            </a:r>
            <a:r>
              <a:rPr lang="en-US" dirty="0" smtClean="0"/>
              <a:t>=(</a:t>
            </a:r>
            <a:r>
              <a:rPr lang="en-US" dirty="0" err="1" smtClean="0"/>
              <a:t>int</a:t>
            </a:r>
            <a:r>
              <a:rPr lang="en-US" dirty="0" smtClean="0"/>
              <a:t>)</a:t>
            </a:r>
            <a:r>
              <a:rPr lang="en-US" dirty="0" err="1" smtClean="0"/>
              <a:t>Days.sat</a:t>
            </a:r>
            <a:r>
              <a:rPr lang="en-US" dirty="0" smtClean="0"/>
              <a:t>[returns </a:t>
            </a:r>
            <a:r>
              <a:rPr lang="en-US" smtClean="0"/>
              <a:t>value</a:t>
            </a:r>
            <a:r>
              <a:rPr lang="en-US" smtClean="0"/>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Enumerations</a:t>
            </a:r>
            <a:endParaRPr lang="en-US" dirty="0"/>
          </a:p>
        </p:txBody>
      </p:sp>
      <p:sp>
        <p:nvSpPr>
          <p:cNvPr id="5" name="Content Placeholder 4"/>
          <p:cNvSpPr>
            <a:spLocks noGrp="1"/>
          </p:cNvSpPr>
          <p:nvPr>
            <p:ph sz="quarter" idx="1"/>
          </p:nvPr>
        </p:nvSpPr>
        <p:spPr/>
        <p:txBody>
          <a:bodyPr/>
          <a:lstStyle/>
          <a:p>
            <a:r>
              <a:rPr lang="en-US" dirty="0" smtClean="0"/>
              <a:t>enum Days : byte {Sat=1, Sun, Mon, Tue, Wed, Thu, Fri</a:t>
            </a:r>
            <a:r>
              <a:rPr lang="en-US" dirty="0" smtClean="0"/>
              <a:t>};</a:t>
            </a:r>
          </a:p>
          <a:p>
            <a:r>
              <a:rPr lang="en-US" dirty="0" smtClean="0"/>
              <a:t>enum Range : long { Max = 2147483648L, Min = 255L };</a:t>
            </a:r>
            <a:endParaRPr lang="en-US" dirty="0" smtClean="0"/>
          </a:p>
          <a:p>
            <a:r>
              <a:rPr lang="en-US" dirty="0" smtClean="0"/>
              <a:t>The approved types for an enum are byte, </a:t>
            </a:r>
            <a:r>
              <a:rPr lang="en-US" dirty="0" err="1" smtClean="0"/>
              <a:t>sbyte</a:t>
            </a:r>
            <a:r>
              <a:rPr lang="en-US" dirty="0" smtClean="0"/>
              <a:t>, short, </a:t>
            </a:r>
            <a:r>
              <a:rPr lang="en-US" dirty="0" err="1" smtClean="0"/>
              <a:t>ushort</a:t>
            </a:r>
            <a:r>
              <a:rPr lang="en-US" dirty="0" smtClean="0"/>
              <a:t>, </a:t>
            </a:r>
            <a:r>
              <a:rPr lang="en-US" dirty="0" err="1" smtClean="0"/>
              <a:t>int</a:t>
            </a:r>
            <a:r>
              <a:rPr lang="en-US" dirty="0" smtClean="0"/>
              <a:t>, </a:t>
            </a:r>
            <a:r>
              <a:rPr lang="en-US" dirty="0" err="1" smtClean="0"/>
              <a:t>uint</a:t>
            </a:r>
            <a:r>
              <a:rPr lang="en-US" dirty="0" smtClean="0"/>
              <a:t>, long, or </a:t>
            </a:r>
            <a:r>
              <a:rPr lang="en-US" dirty="0" err="1" smtClean="0"/>
              <a:t>ulong</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Enumerations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b="1" dirty="0" smtClean="0"/>
              <a:t>Some points about enum:</a:t>
            </a:r>
            <a:r>
              <a:rPr lang="en-US" dirty="0" smtClean="0"/>
              <a:t> </a:t>
            </a:r>
          </a:p>
          <a:p>
            <a:r>
              <a:rPr lang="en-US" dirty="0" err="1" smtClean="0"/>
              <a:t>enums</a:t>
            </a:r>
            <a:r>
              <a:rPr lang="en-US" dirty="0" smtClean="0"/>
              <a:t> are enumerated data type in c#.</a:t>
            </a:r>
          </a:p>
          <a:p>
            <a:r>
              <a:rPr lang="en-US" dirty="0" err="1" smtClean="0"/>
              <a:t>enums</a:t>
            </a:r>
            <a:r>
              <a:rPr lang="en-US" dirty="0" smtClean="0"/>
              <a:t> are not for end-user, they are meant for developers.</a:t>
            </a:r>
          </a:p>
          <a:p>
            <a:r>
              <a:rPr lang="en-US" dirty="0" err="1" smtClean="0"/>
              <a:t>enums</a:t>
            </a:r>
            <a:r>
              <a:rPr lang="en-US" dirty="0" smtClean="0"/>
              <a:t> are strongly typed constant. They are strongly typed, i.e. an enum of one type may not be implicitly assigned to an enum of another type even though the underlying value of their members are the same.</a:t>
            </a:r>
          </a:p>
          <a:p>
            <a:r>
              <a:rPr lang="en-US" dirty="0" smtClean="0"/>
              <a:t>Enumerations (</a:t>
            </a:r>
            <a:r>
              <a:rPr lang="en-US" dirty="0" err="1" smtClean="0"/>
              <a:t>enums</a:t>
            </a:r>
            <a:r>
              <a:rPr lang="en-US" dirty="0" smtClean="0"/>
              <a:t>) make your code much more readable and understandable.</a:t>
            </a:r>
          </a:p>
          <a:p>
            <a:r>
              <a:rPr lang="en-US" dirty="0" smtClean="0"/>
              <a:t>enum values are fixed. enum can be displayed as a string and processed as an integer.</a:t>
            </a:r>
          </a:p>
          <a:p>
            <a:r>
              <a:rPr lang="en-US" dirty="0" smtClean="0"/>
              <a:t>The default type is </a:t>
            </a:r>
            <a:r>
              <a:rPr lang="en-US" dirty="0" err="1" smtClean="0"/>
              <a:t>int</a:t>
            </a:r>
            <a:r>
              <a:rPr lang="en-US" dirty="0" smtClean="0"/>
              <a:t>, and the approved types are byte, </a:t>
            </a:r>
            <a:r>
              <a:rPr lang="en-US" dirty="0" err="1" smtClean="0"/>
              <a:t>sbyte</a:t>
            </a:r>
            <a:r>
              <a:rPr lang="en-US" dirty="0" smtClean="0"/>
              <a:t>, short, </a:t>
            </a:r>
            <a:r>
              <a:rPr lang="en-US" dirty="0" err="1" smtClean="0"/>
              <a:t>ushort</a:t>
            </a:r>
            <a:r>
              <a:rPr lang="en-US" dirty="0" smtClean="0"/>
              <a:t>, </a:t>
            </a:r>
            <a:r>
              <a:rPr lang="en-US" dirty="0" err="1" smtClean="0"/>
              <a:t>uint</a:t>
            </a:r>
            <a:r>
              <a:rPr lang="en-US" dirty="0" smtClean="0"/>
              <a:t>, long, and </a:t>
            </a:r>
            <a:r>
              <a:rPr lang="en-US" dirty="0" err="1" smtClean="0"/>
              <a:t>ulong</a:t>
            </a:r>
            <a:r>
              <a:rPr lang="en-US" dirty="0" smtClean="0"/>
              <a:t>.</a:t>
            </a:r>
          </a:p>
          <a:p>
            <a:r>
              <a:rPr lang="en-US" dirty="0" smtClean="0"/>
              <a:t>Every enum type automatically derives from </a:t>
            </a:r>
            <a:r>
              <a:rPr lang="en-US" dirty="0" err="1" smtClean="0"/>
              <a:t>System.Enum</a:t>
            </a:r>
            <a:r>
              <a:rPr lang="en-US" dirty="0" smtClean="0"/>
              <a:t> and thus we can use </a:t>
            </a:r>
            <a:r>
              <a:rPr lang="en-US" dirty="0" err="1" smtClean="0"/>
              <a:t>System.Enum</a:t>
            </a:r>
            <a:r>
              <a:rPr lang="en-US" dirty="0" smtClean="0"/>
              <a:t> methods on </a:t>
            </a:r>
            <a:r>
              <a:rPr lang="en-US" dirty="0" err="1" smtClean="0"/>
              <a:t>enums</a:t>
            </a:r>
            <a:r>
              <a:rPr lang="en-US" dirty="0" smtClean="0"/>
              <a:t>.</a:t>
            </a:r>
          </a:p>
          <a:p>
            <a:r>
              <a:rPr lang="en-US" dirty="0" err="1" smtClean="0"/>
              <a:t>Enums</a:t>
            </a:r>
            <a:r>
              <a:rPr lang="en-US" dirty="0" smtClean="0"/>
              <a:t> are value types and are created on the stack and not on the heap.</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146</TotalTime>
  <Words>197</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Median</vt:lpstr>
      <vt:lpstr>Enumerations</vt:lpstr>
      <vt:lpstr>Enumerations</vt:lpstr>
      <vt:lpstr>Enumerations</vt:lpstr>
      <vt:lpstr>Enumerations</vt:lpstr>
      <vt:lpstr>Enumerations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Enumerations</dc:title>
  <dc:creator/>
  <cp:lastModifiedBy>Santu</cp:lastModifiedBy>
  <cp:revision>14</cp:revision>
  <dcterms:created xsi:type="dcterms:W3CDTF">2006-08-16T00:00:00Z</dcterms:created>
  <dcterms:modified xsi:type="dcterms:W3CDTF">2016-08-22T11:50:36Z</dcterms:modified>
</cp:coreProperties>
</file>