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74" r:id="rId2"/>
    <p:sldId id="256" r:id="rId3"/>
    <p:sldId id="275" r:id="rId4"/>
    <p:sldId id="287" r:id="rId5"/>
    <p:sldId id="288" r:id="rId6"/>
    <p:sldId id="289" r:id="rId7"/>
    <p:sldId id="290" r:id="rId8"/>
    <p:sldId id="291" r:id="rId9"/>
    <p:sldId id="293" r:id="rId10"/>
    <p:sldId id="294" r:id="rId11"/>
    <p:sldId id="261" r:id="rId12"/>
    <p:sldId id="298" r:id="rId13"/>
    <p:sldId id="304" r:id="rId14"/>
    <p:sldId id="303" r:id="rId15"/>
    <p:sldId id="302" r:id="rId16"/>
    <p:sldId id="295" r:id="rId17"/>
    <p:sldId id="296" r:id="rId18"/>
    <p:sldId id="283" r:id="rId19"/>
    <p:sldId id="269" r:id="rId20"/>
    <p:sldId id="271" r:id="rId21"/>
    <p:sldId id="272" r:id="rId22"/>
    <p:sldId id="273" r:id="rId23"/>
    <p:sldId id="297" r:id="rId24"/>
    <p:sldId id="286" r:id="rId25"/>
    <p:sldId id="300" r:id="rId26"/>
    <p:sldId id="276" r:id="rId27"/>
    <p:sldId id="301" r:id="rId28"/>
    <p:sldId id="277" r:id="rId29"/>
    <p:sldId id="29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86096-5860-4657-8E48-93540CD89B41}" type="doc">
      <dgm:prSet loTypeId="urn:microsoft.com/office/officeart/2008/layout/RadialCluster" loCatId="cycle" qsTypeId="urn:microsoft.com/office/officeart/2005/8/quickstyle/simple3" qsCatId="simple" csTypeId="urn:microsoft.com/office/officeart/2005/8/colors/colorful5" csCatId="colorful" phldr="1"/>
      <dgm:spPr/>
      <dgm:t>
        <a:bodyPr/>
        <a:lstStyle/>
        <a:p>
          <a:endParaRPr lang="en-US"/>
        </a:p>
      </dgm:t>
    </dgm:pt>
    <dgm:pt modelId="{376759CD-A468-4AB3-8420-2A61290DF900}">
      <dgm:prSet phldrT="[Text]"/>
      <dgm:spPr/>
      <dgm:t>
        <a:bodyPr/>
        <a:lstStyle/>
        <a:p>
          <a:r>
            <a:rPr lang="en-US" dirty="0" smtClean="0"/>
            <a:t>IIS</a:t>
          </a:r>
          <a:endParaRPr lang="en-US" dirty="0"/>
        </a:p>
      </dgm:t>
    </dgm:pt>
    <dgm:pt modelId="{5AFF0928-40B8-491A-9454-C730D654E3F6}" type="parTrans" cxnId="{0A62801C-27B6-4B19-9B06-19424273B24B}">
      <dgm:prSet/>
      <dgm:spPr/>
      <dgm:t>
        <a:bodyPr/>
        <a:lstStyle/>
        <a:p>
          <a:endParaRPr lang="en-US"/>
        </a:p>
      </dgm:t>
    </dgm:pt>
    <dgm:pt modelId="{716B7EE7-451D-476F-9893-572E334C0CDD}" type="sibTrans" cxnId="{0A62801C-27B6-4B19-9B06-19424273B24B}">
      <dgm:prSet/>
      <dgm:spPr/>
      <dgm:t>
        <a:bodyPr/>
        <a:lstStyle/>
        <a:p>
          <a:endParaRPr lang="en-US"/>
        </a:p>
      </dgm:t>
    </dgm:pt>
    <dgm:pt modelId="{605C5FE8-A83C-4836-BB0A-6B28F44BF96F}">
      <dgm:prSet phldrT="[Text]" custT="1"/>
      <dgm:spPr/>
      <dgm:t>
        <a:bodyPr/>
        <a:lstStyle/>
        <a:p>
          <a:r>
            <a:rPr lang="en-US" sz="2000" dirty="0" smtClean="0"/>
            <a:t>ASP.NET Page</a:t>
          </a:r>
          <a:endParaRPr lang="en-US" sz="2000" dirty="0"/>
        </a:p>
      </dgm:t>
    </dgm:pt>
    <dgm:pt modelId="{8F1EB407-610C-4561-B327-FFFD7EA18DD5}" type="parTrans" cxnId="{21765F69-9939-4040-AF40-2CBBC997FC84}">
      <dgm:prSet/>
      <dgm:spPr/>
      <dgm:t>
        <a:bodyPr/>
        <a:lstStyle/>
        <a:p>
          <a:endParaRPr lang="en-US"/>
        </a:p>
      </dgm:t>
    </dgm:pt>
    <dgm:pt modelId="{5D4940C4-475D-4D9E-882E-63A459642F05}" type="sibTrans" cxnId="{21765F69-9939-4040-AF40-2CBBC997FC84}">
      <dgm:prSet/>
      <dgm:spPr/>
      <dgm:t>
        <a:bodyPr/>
        <a:lstStyle/>
        <a:p>
          <a:endParaRPr lang="en-US"/>
        </a:p>
      </dgm:t>
    </dgm:pt>
    <dgm:pt modelId="{050B86C8-917A-4742-9581-13253CA9670F}">
      <dgm:prSet phldrT="[Text]" custT="1"/>
      <dgm:spPr/>
      <dgm:t>
        <a:bodyPr/>
        <a:lstStyle/>
        <a:p>
          <a:r>
            <a:rPr lang="en-US" sz="2000" dirty="0" smtClean="0"/>
            <a:t>Web Services</a:t>
          </a:r>
          <a:endParaRPr lang="en-US" sz="2000" dirty="0"/>
        </a:p>
      </dgm:t>
    </dgm:pt>
    <dgm:pt modelId="{8A5601F0-811A-4C8F-9BA4-3B56705D7F10}" type="parTrans" cxnId="{D86C2A2A-F27A-435D-8A6F-59AB6E23C72E}">
      <dgm:prSet/>
      <dgm:spPr/>
      <dgm:t>
        <a:bodyPr/>
        <a:lstStyle/>
        <a:p>
          <a:endParaRPr lang="en-US"/>
        </a:p>
      </dgm:t>
    </dgm:pt>
    <dgm:pt modelId="{1DFC9FF4-2750-4B2F-8D80-C4F2AB9F36E7}" type="sibTrans" cxnId="{D86C2A2A-F27A-435D-8A6F-59AB6E23C72E}">
      <dgm:prSet/>
      <dgm:spPr/>
      <dgm:t>
        <a:bodyPr/>
        <a:lstStyle/>
        <a:p>
          <a:endParaRPr lang="en-US"/>
        </a:p>
      </dgm:t>
    </dgm:pt>
    <dgm:pt modelId="{DB3CACFB-6D06-45C5-B1DC-1F4AC2DA5619}">
      <dgm:prSet phldrT="[Text]" custT="1"/>
      <dgm:spPr/>
      <dgm:t>
        <a:bodyPr/>
        <a:lstStyle/>
        <a:p>
          <a:r>
            <a:rPr lang="en-US" sz="2000" dirty="0" smtClean="0"/>
            <a:t>HTML Page</a:t>
          </a:r>
          <a:endParaRPr lang="en-US" sz="2000" dirty="0"/>
        </a:p>
      </dgm:t>
    </dgm:pt>
    <dgm:pt modelId="{DAEC20F5-173F-44DC-9550-67DB9CEC1A2D}" type="parTrans" cxnId="{985D4CA4-7EE2-4618-865C-06D14BC4FA33}">
      <dgm:prSet/>
      <dgm:spPr/>
      <dgm:t>
        <a:bodyPr/>
        <a:lstStyle/>
        <a:p>
          <a:endParaRPr lang="en-US"/>
        </a:p>
      </dgm:t>
    </dgm:pt>
    <dgm:pt modelId="{C6DCD685-7BC8-4BC6-9BB7-BA222F2B3F1F}" type="sibTrans" cxnId="{985D4CA4-7EE2-4618-865C-06D14BC4FA33}">
      <dgm:prSet/>
      <dgm:spPr/>
      <dgm:t>
        <a:bodyPr/>
        <a:lstStyle/>
        <a:p>
          <a:endParaRPr lang="en-US"/>
        </a:p>
      </dgm:t>
    </dgm:pt>
    <dgm:pt modelId="{A3FDD4F9-FC93-461F-BD7B-613050D8A55C}" type="pres">
      <dgm:prSet presAssocID="{18286096-5860-4657-8E48-93540CD89B41}" presName="Name0" presStyleCnt="0">
        <dgm:presLayoutVars>
          <dgm:chMax val="1"/>
          <dgm:chPref val="1"/>
          <dgm:dir/>
          <dgm:animOne val="branch"/>
          <dgm:animLvl val="lvl"/>
        </dgm:presLayoutVars>
      </dgm:prSet>
      <dgm:spPr/>
      <dgm:t>
        <a:bodyPr/>
        <a:lstStyle/>
        <a:p>
          <a:endParaRPr lang="en-US"/>
        </a:p>
      </dgm:t>
    </dgm:pt>
    <dgm:pt modelId="{296AC264-C294-4217-9D6E-680C0FB2DCA2}" type="pres">
      <dgm:prSet presAssocID="{376759CD-A468-4AB3-8420-2A61290DF900}" presName="singleCycle" presStyleCnt="0"/>
      <dgm:spPr/>
    </dgm:pt>
    <dgm:pt modelId="{8A1D23ED-0863-4ED2-AC9E-47C860A72E33}" type="pres">
      <dgm:prSet presAssocID="{376759CD-A468-4AB3-8420-2A61290DF900}" presName="singleCenter" presStyleLbl="node1" presStyleIdx="0" presStyleCnt="4" custScaleX="138417" custScaleY="333333" custLinFactNeighborX="-60190" custLinFactNeighborY="-3576">
        <dgm:presLayoutVars>
          <dgm:chMax val="7"/>
          <dgm:chPref val="7"/>
        </dgm:presLayoutVars>
      </dgm:prSet>
      <dgm:spPr/>
      <dgm:t>
        <a:bodyPr/>
        <a:lstStyle/>
        <a:p>
          <a:endParaRPr lang="en-US"/>
        </a:p>
      </dgm:t>
    </dgm:pt>
    <dgm:pt modelId="{43678A64-A5F1-4113-B415-B8CB1F292615}" type="pres">
      <dgm:prSet presAssocID="{8F1EB407-610C-4561-B327-FFFD7EA18DD5}" presName="Name56" presStyleLbl="parChTrans1D2" presStyleIdx="0" presStyleCnt="3"/>
      <dgm:spPr/>
      <dgm:t>
        <a:bodyPr/>
        <a:lstStyle/>
        <a:p>
          <a:endParaRPr lang="en-US"/>
        </a:p>
      </dgm:t>
    </dgm:pt>
    <dgm:pt modelId="{6586E2CE-A893-4A06-8B96-EB136409AE13}" type="pres">
      <dgm:prSet presAssocID="{605C5FE8-A83C-4836-BB0A-6B28F44BF96F}" presName="text0" presStyleLbl="node1" presStyleIdx="1" presStyleCnt="4" custScaleX="223880" custScaleY="104478" custRadScaleRad="108328" custRadScaleInc="120072">
        <dgm:presLayoutVars>
          <dgm:bulletEnabled val="1"/>
        </dgm:presLayoutVars>
      </dgm:prSet>
      <dgm:spPr/>
      <dgm:t>
        <a:bodyPr/>
        <a:lstStyle/>
        <a:p>
          <a:endParaRPr lang="en-US"/>
        </a:p>
      </dgm:t>
    </dgm:pt>
    <dgm:pt modelId="{83AE2D69-03D1-45AE-9D72-939E154DBDB4}" type="pres">
      <dgm:prSet presAssocID="{8A5601F0-811A-4C8F-9BA4-3B56705D7F10}" presName="Name56" presStyleLbl="parChTrans1D2" presStyleIdx="1" presStyleCnt="3"/>
      <dgm:spPr/>
      <dgm:t>
        <a:bodyPr/>
        <a:lstStyle/>
        <a:p>
          <a:endParaRPr lang="en-US"/>
        </a:p>
      </dgm:t>
    </dgm:pt>
    <dgm:pt modelId="{BCB85A4F-DC84-41AD-83EB-4629507AB8F4}" type="pres">
      <dgm:prSet presAssocID="{050B86C8-917A-4742-9581-13253CA9670F}" presName="text0" presStyleLbl="node1" presStyleIdx="2" presStyleCnt="4" custScaleX="223881" custScaleY="104478" custRadScaleRad="82704" custRadScaleInc="-7308">
        <dgm:presLayoutVars>
          <dgm:bulletEnabled val="1"/>
        </dgm:presLayoutVars>
      </dgm:prSet>
      <dgm:spPr/>
      <dgm:t>
        <a:bodyPr/>
        <a:lstStyle/>
        <a:p>
          <a:endParaRPr lang="en-US"/>
        </a:p>
      </dgm:t>
    </dgm:pt>
    <dgm:pt modelId="{690F616A-F055-48FE-8F8F-3DB7AFF66AD5}" type="pres">
      <dgm:prSet presAssocID="{DAEC20F5-173F-44DC-9550-67DB9CEC1A2D}" presName="Name56" presStyleLbl="parChTrans1D2" presStyleIdx="2" presStyleCnt="3"/>
      <dgm:spPr/>
      <dgm:t>
        <a:bodyPr/>
        <a:lstStyle/>
        <a:p>
          <a:endParaRPr lang="en-US"/>
        </a:p>
      </dgm:t>
    </dgm:pt>
    <dgm:pt modelId="{0802EF99-F618-49EB-9CCF-2889CB07B0AD}" type="pres">
      <dgm:prSet presAssocID="{DB3CACFB-6D06-45C5-B1DC-1F4AC2DA5619}" presName="text0" presStyleLbl="node1" presStyleIdx="3" presStyleCnt="4" custScaleX="223881" custScaleY="104478" custRadScaleRad="123533" custRadScaleInc="261892">
        <dgm:presLayoutVars>
          <dgm:bulletEnabled val="1"/>
        </dgm:presLayoutVars>
      </dgm:prSet>
      <dgm:spPr/>
      <dgm:t>
        <a:bodyPr/>
        <a:lstStyle/>
        <a:p>
          <a:endParaRPr lang="en-US"/>
        </a:p>
      </dgm:t>
    </dgm:pt>
  </dgm:ptLst>
  <dgm:cxnLst>
    <dgm:cxn modelId="{0A62801C-27B6-4B19-9B06-19424273B24B}" srcId="{18286096-5860-4657-8E48-93540CD89B41}" destId="{376759CD-A468-4AB3-8420-2A61290DF900}" srcOrd="0" destOrd="0" parTransId="{5AFF0928-40B8-491A-9454-C730D654E3F6}" sibTransId="{716B7EE7-451D-476F-9893-572E334C0CDD}"/>
    <dgm:cxn modelId="{491E86A4-BBA6-453A-A406-04D17E8F73F8}" type="presOf" srcId="{376759CD-A468-4AB3-8420-2A61290DF900}" destId="{8A1D23ED-0863-4ED2-AC9E-47C860A72E33}" srcOrd="0" destOrd="0" presId="urn:microsoft.com/office/officeart/2008/layout/RadialCluster"/>
    <dgm:cxn modelId="{4176A951-32D6-44FD-ABE5-6680F2A6EBC6}" type="presOf" srcId="{DB3CACFB-6D06-45C5-B1DC-1F4AC2DA5619}" destId="{0802EF99-F618-49EB-9CCF-2889CB07B0AD}" srcOrd="0" destOrd="0" presId="urn:microsoft.com/office/officeart/2008/layout/RadialCluster"/>
    <dgm:cxn modelId="{D86C2A2A-F27A-435D-8A6F-59AB6E23C72E}" srcId="{376759CD-A468-4AB3-8420-2A61290DF900}" destId="{050B86C8-917A-4742-9581-13253CA9670F}" srcOrd="1" destOrd="0" parTransId="{8A5601F0-811A-4C8F-9BA4-3B56705D7F10}" sibTransId="{1DFC9FF4-2750-4B2F-8D80-C4F2AB9F36E7}"/>
    <dgm:cxn modelId="{6DF1AA6E-3737-44F3-888C-B11D4D1006AA}" type="presOf" srcId="{8F1EB407-610C-4561-B327-FFFD7EA18DD5}" destId="{43678A64-A5F1-4113-B415-B8CB1F292615}" srcOrd="0" destOrd="0" presId="urn:microsoft.com/office/officeart/2008/layout/RadialCluster"/>
    <dgm:cxn modelId="{7F455185-D3A2-424A-8689-53244D12140A}" type="presOf" srcId="{18286096-5860-4657-8E48-93540CD89B41}" destId="{A3FDD4F9-FC93-461F-BD7B-613050D8A55C}" srcOrd="0" destOrd="0" presId="urn:microsoft.com/office/officeart/2008/layout/RadialCluster"/>
    <dgm:cxn modelId="{856B011E-EF54-46F5-A3AD-BC0FA09D1587}" type="presOf" srcId="{DAEC20F5-173F-44DC-9550-67DB9CEC1A2D}" destId="{690F616A-F055-48FE-8F8F-3DB7AFF66AD5}" srcOrd="0" destOrd="0" presId="urn:microsoft.com/office/officeart/2008/layout/RadialCluster"/>
    <dgm:cxn modelId="{745E4270-9FAE-42E9-BE74-4BB4DFAAC431}" type="presOf" srcId="{8A5601F0-811A-4C8F-9BA4-3B56705D7F10}" destId="{83AE2D69-03D1-45AE-9D72-939E154DBDB4}" srcOrd="0" destOrd="0" presId="urn:microsoft.com/office/officeart/2008/layout/RadialCluster"/>
    <dgm:cxn modelId="{2CB6D6A1-5FFE-473F-BDCC-6B611A42FC5B}" type="presOf" srcId="{605C5FE8-A83C-4836-BB0A-6B28F44BF96F}" destId="{6586E2CE-A893-4A06-8B96-EB136409AE13}" srcOrd="0" destOrd="0" presId="urn:microsoft.com/office/officeart/2008/layout/RadialCluster"/>
    <dgm:cxn modelId="{53745A06-5D91-4633-A5E1-3D6BB52D4B94}" type="presOf" srcId="{050B86C8-917A-4742-9581-13253CA9670F}" destId="{BCB85A4F-DC84-41AD-83EB-4629507AB8F4}" srcOrd="0" destOrd="0" presId="urn:microsoft.com/office/officeart/2008/layout/RadialCluster"/>
    <dgm:cxn modelId="{985D4CA4-7EE2-4618-865C-06D14BC4FA33}" srcId="{376759CD-A468-4AB3-8420-2A61290DF900}" destId="{DB3CACFB-6D06-45C5-B1DC-1F4AC2DA5619}" srcOrd="2" destOrd="0" parTransId="{DAEC20F5-173F-44DC-9550-67DB9CEC1A2D}" sibTransId="{C6DCD685-7BC8-4BC6-9BB7-BA222F2B3F1F}"/>
    <dgm:cxn modelId="{21765F69-9939-4040-AF40-2CBBC997FC84}" srcId="{376759CD-A468-4AB3-8420-2A61290DF900}" destId="{605C5FE8-A83C-4836-BB0A-6B28F44BF96F}" srcOrd="0" destOrd="0" parTransId="{8F1EB407-610C-4561-B327-FFFD7EA18DD5}" sibTransId="{5D4940C4-475D-4D9E-882E-63A459642F05}"/>
    <dgm:cxn modelId="{21308008-E395-4843-9395-1D1D2D98F1FF}" type="presParOf" srcId="{A3FDD4F9-FC93-461F-BD7B-613050D8A55C}" destId="{296AC264-C294-4217-9D6E-680C0FB2DCA2}" srcOrd="0" destOrd="0" presId="urn:microsoft.com/office/officeart/2008/layout/RadialCluster"/>
    <dgm:cxn modelId="{F541CA89-517F-4A63-9138-05305831069C}" type="presParOf" srcId="{296AC264-C294-4217-9D6E-680C0FB2DCA2}" destId="{8A1D23ED-0863-4ED2-AC9E-47C860A72E33}" srcOrd="0" destOrd="0" presId="urn:microsoft.com/office/officeart/2008/layout/RadialCluster"/>
    <dgm:cxn modelId="{4586D134-D1E4-4D25-8CE1-478F6D3B4728}" type="presParOf" srcId="{296AC264-C294-4217-9D6E-680C0FB2DCA2}" destId="{43678A64-A5F1-4113-B415-B8CB1F292615}" srcOrd="1" destOrd="0" presId="urn:microsoft.com/office/officeart/2008/layout/RadialCluster"/>
    <dgm:cxn modelId="{96041381-A8EB-49E3-B482-BA55CBB5A447}" type="presParOf" srcId="{296AC264-C294-4217-9D6E-680C0FB2DCA2}" destId="{6586E2CE-A893-4A06-8B96-EB136409AE13}" srcOrd="2" destOrd="0" presId="urn:microsoft.com/office/officeart/2008/layout/RadialCluster"/>
    <dgm:cxn modelId="{9624D4E2-65DD-4875-AD29-FD0C85EBAC21}" type="presParOf" srcId="{296AC264-C294-4217-9D6E-680C0FB2DCA2}" destId="{83AE2D69-03D1-45AE-9D72-939E154DBDB4}" srcOrd="3" destOrd="0" presId="urn:microsoft.com/office/officeart/2008/layout/RadialCluster"/>
    <dgm:cxn modelId="{82942A5D-7A12-45A5-AE02-71B3BC4EAE3B}" type="presParOf" srcId="{296AC264-C294-4217-9D6E-680C0FB2DCA2}" destId="{BCB85A4F-DC84-41AD-83EB-4629507AB8F4}" srcOrd="4" destOrd="0" presId="urn:microsoft.com/office/officeart/2008/layout/RadialCluster"/>
    <dgm:cxn modelId="{E302B0A2-5EDD-45CC-869D-9E09B5F35C30}" type="presParOf" srcId="{296AC264-C294-4217-9D6E-680C0FB2DCA2}" destId="{690F616A-F055-48FE-8F8F-3DB7AFF66AD5}" srcOrd="5" destOrd="0" presId="urn:microsoft.com/office/officeart/2008/layout/RadialCluster"/>
    <dgm:cxn modelId="{B0EF1C54-7DEF-4738-9762-E263EFF12455}" type="presParOf" srcId="{296AC264-C294-4217-9D6E-680C0FB2DCA2}" destId="{0802EF99-F618-49EB-9CCF-2889CB07B0AD}" srcOrd="6" destOrd="0" presId="urn:microsoft.com/office/officeart/2008/layout/RadialCluster"/>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21453-3802-4593-B0E0-D135EC5C8217}"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BDDA851A-852A-4BAE-8E12-E32BC86C96B5}">
      <dgm:prSet phldrT="[Text]" custT="1"/>
      <dgm:spPr/>
      <dgm:t>
        <a:bodyPr/>
        <a:lstStyle/>
        <a:p>
          <a:r>
            <a:rPr lang="en-US" sz="2000" dirty="0" smtClean="0">
              <a:solidFill>
                <a:srgbClr val="002060"/>
              </a:solidFill>
            </a:rPr>
            <a:t>.NET 1.0</a:t>
          </a:r>
          <a:endParaRPr lang="en-US" sz="2000" dirty="0">
            <a:solidFill>
              <a:srgbClr val="002060"/>
            </a:solidFill>
          </a:endParaRPr>
        </a:p>
      </dgm:t>
    </dgm:pt>
    <dgm:pt modelId="{9008791F-215E-4547-8F32-91F61C1C86D9}" type="parTrans" cxnId="{1F36E82B-00A3-43E2-9323-402395277469}">
      <dgm:prSet/>
      <dgm:spPr/>
      <dgm:t>
        <a:bodyPr/>
        <a:lstStyle/>
        <a:p>
          <a:endParaRPr lang="en-US"/>
        </a:p>
      </dgm:t>
    </dgm:pt>
    <dgm:pt modelId="{4FF6565F-1114-45DC-B03B-8A371F9F199B}" type="sibTrans" cxnId="{1F36E82B-00A3-43E2-9323-402395277469}">
      <dgm:prSet/>
      <dgm:spPr/>
      <dgm:t>
        <a:bodyPr/>
        <a:lstStyle/>
        <a:p>
          <a:endParaRPr lang="en-US"/>
        </a:p>
      </dgm:t>
    </dgm:pt>
    <dgm:pt modelId="{3F89661C-C8B0-483C-9F29-6A10FE889195}">
      <dgm:prSet phldrT="[Text]" custT="1"/>
      <dgm:spPr/>
      <dgm:t>
        <a:bodyPr/>
        <a:lstStyle/>
        <a:p>
          <a:r>
            <a:rPr lang="en-US" sz="1600" dirty="0" smtClean="0"/>
            <a:t>Visual Studio .NET 2003</a:t>
          </a:r>
          <a:endParaRPr lang="en-US" sz="1600" dirty="0"/>
        </a:p>
      </dgm:t>
    </dgm:pt>
    <dgm:pt modelId="{29B58124-B037-44F0-84B9-D16869B6EA28}" type="parTrans" cxnId="{7D3714A0-7D2C-4AEF-A6D1-BF8B80878F2B}">
      <dgm:prSet/>
      <dgm:spPr/>
      <dgm:t>
        <a:bodyPr/>
        <a:lstStyle/>
        <a:p>
          <a:endParaRPr lang="en-US"/>
        </a:p>
      </dgm:t>
    </dgm:pt>
    <dgm:pt modelId="{CFEF828B-D999-4633-A6DA-159538DA29F9}" type="sibTrans" cxnId="{7D3714A0-7D2C-4AEF-A6D1-BF8B80878F2B}">
      <dgm:prSet/>
      <dgm:spPr/>
      <dgm:t>
        <a:bodyPr/>
        <a:lstStyle/>
        <a:p>
          <a:endParaRPr lang="en-US"/>
        </a:p>
      </dgm:t>
    </dgm:pt>
    <dgm:pt modelId="{8DD26EE9-ADC5-4158-9C20-073F60936369}">
      <dgm:prSet phldrT="[Text]" custT="1"/>
      <dgm:spPr/>
      <dgm:t>
        <a:bodyPr/>
        <a:lstStyle/>
        <a:p>
          <a:r>
            <a:rPr lang="en-US" sz="1600" dirty="0" smtClean="0"/>
            <a:t>Windows Server 2003</a:t>
          </a:r>
          <a:endParaRPr lang="en-US" sz="1600" dirty="0"/>
        </a:p>
      </dgm:t>
    </dgm:pt>
    <dgm:pt modelId="{88D6A122-A083-46F0-9878-C10205C89EB7}" type="parTrans" cxnId="{3346C948-2C40-4C1C-AB96-B77DE06D36EB}">
      <dgm:prSet/>
      <dgm:spPr/>
      <dgm:t>
        <a:bodyPr/>
        <a:lstStyle/>
        <a:p>
          <a:endParaRPr lang="en-US"/>
        </a:p>
      </dgm:t>
    </dgm:pt>
    <dgm:pt modelId="{D82DA31F-DDE2-4D61-8C6B-B525470C3AE6}" type="sibTrans" cxnId="{3346C948-2C40-4C1C-AB96-B77DE06D36EB}">
      <dgm:prSet/>
      <dgm:spPr/>
      <dgm:t>
        <a:bodyPr/>
        <a:lstStyle/>
        <a:p>
          <a:endParaRPr lang="en-US"/>
        </a:p>
      </dgm:t>
    </dgm:pt>
    <dgm:pt modelId="{BC472C0E-2310-47D8-B250-434BD19565B2}">
      <dgm:prSet phldrT="[Text]" custT="1"/>
      <dgm:spPr/>
      <dgm:t>
        <a:bodyPr/>
        <a:lstStyle/>
        <a:p>
          <a:r>
            <a:rPr lang="en-US" sz="2000" dirty="0" smtClean="0">
              <a:solidFill>
                <a:srgbClr val="002060"/>
              </a:solidFill>
            </a:rPr>
            <a:t>.NET 2.0</a:t>
          </a:r>
          <a:endParaRPr lang="en-US" sz="2000" dirty="0">
            <a:solidFill>
              <a:srgbClr val="002060"/>
            </a:solidFill>
          </a:endParaRPr>
        </a:p>
      </dgm:t>
    </dgm:pt>
    <dgm:pt modelId="{07B24BD5-D24A-4FE8-BFE7-9F47FAD72545}" type="parTrans" cxnId="{98EE7DCD-3AC3-4D77-9460-A998EA70A919}">
      <dgm:prSet/>
      <dgm:spPr/>
      <dgm:t>
        <a:bodyPr/>
        <a:lstStyle/>
        <a:p>
          <a:endParaRPr lang="en-US"/>
        </a:p>
      </dgm:t>
    </dgm:pt>
    <dgm:pt modelId="{8ABEF0D1-D675-4B1F-A775-0EF85592CDAC}" type="sibTrans" cxnId="{98EE7DCD-3AC3-4D77-9460-A998EA70A919}">
      <dgm:prSet/>
      <dgm:spPr/>
      <dgm:t>
        <a:bodyPr/>
        <a:lstStyle/>
        <a:p>
          <a:endParaRPr lang="en-US"/>
        </a:p>
      </dgm:t>
    </dgm:pt>
    <dgm:pt modelId="{6ECE3AD2-7822-439E-9FC3-9C4F1CEDEBBA}">
      <dgm:prSet phldrT="[Text]" custT="1"/>
      <dgm:spPr/>
      <dgm:t>
        <a:bodyPr/>
        <a:lstStyle/>
        <a:p>
          <a:r>
            <a:rPr lang="en-US" sz="1600" dirty="0" smtClean="0"/>
            <a:t>Visual Studio .NET 2005</a:t>
          </a:r>
          <a:endParaRPr lang="en-US" sz="1600" dirty="0"/>
        </a:p>
      </dgm:t>
    </dgm:pt>
    <dgm:pt modelId="{86C247FC-4939-436D-B659-5E3D137E84C3}" type="parTrans" cxnId="{C2FCF170-2157-4158-97E8-1E89C3FC717D}">
      <dgm:prSet/>
      <dgm:spPr/>
      <dgm:t>
        <a:bodyPr/>
        <a:lstStyle/>
        <a:p>
          <a:endParaRPr lang="en-US"/>
        </a:p>
      </dgm:t>
    </dgm:pt>
    <dgm:pt modelId="{68DADC1B-CB75-4317-AF56-3CF4A16B5099}" type="sibTrans" cxnId="{C2FCF170-2157-4158-97E8-1E89C3FC717D}">
      <dgm:prSet/>
      <dgm:spPr/>
      <dgm:t>
        <a:bodyPr/>
        <a:lstStyle/>
        <a:p>
          <a:endParaRPr lang="en-US"/>
        </a:p>
      </dgm:t>
    </dgm:pt>
    <dgm:pt modelId="{2559AE9B-5281-4E6B-8878-55537ED6BD2E}">
      <dgm:prSet phldrT="[Text]" custT="1"/>
      <dgm:spPr/>
      <dgm:t>
        <a:bodyPr/>
        <a:lstStyle/>
        <a:p>
          <a:r>
            <a:rPr lang="en-US" sz="1600" dirty="0" smtClean="0"/>
            <a:t>Windows Server 2003 R</a:t>
          </a:r>
          <a:endParaRPr lang="en-US" sz="1600" dirty="0"/>
        </a:p>
      </dgm:t>
    </dgm:pt>
    <dgm:pt modelId="{8929572F-E314-4FEA-98C7-31EFDB908C24}" type="parTrans" cxnId="{046AA173-8809-4434-93C6-EFD79460C660}">
      <dgm:prSet/>
      <dgm:spPr/>
      <dgm:t>
        <a:bodyPr/>
        <a:lstStyle/>
        <a:p>
          <a:endParaRPr lang="en-US"/>
        </a:p>
      </dgm:t>
    </dgm:pt>
    <dgm:pt modelId="{4E0419DB-D7FF-4BD0-9FBF-5C3E20266EAF}" type="sibTrans" cxnId="{046AA173-8809-4434-93C6-EFD79460C660}">
      <dgm:prSet/>
      <dgm:spPr/>
      <dgm:t>
        <a:bodyPr/>
        <a:lstStyle/>
        <a:p>
          <a:endParaRPr lang="en-US"/>
        </a:p>
      </dgm:t>
    </dgm:pt>
    <dgm:pt modelId="{F50A145D-59DD-4EE4-B7DF-D9B928E42086}">
      <dgm:prSet phldrT="[Text]" custT="1"/>
      <dgm:spPr/>
      <dgm:t>
        <a:bodyPr/>
        <a:lstStyle/>
        <a:p>
          <a:r>
            <a:rPr lang="en-US" sz="2000" dirty="0" smtClean="0">
              <a:solidFill>
                <a:srgbClr val="002060"/>
              </a:solidFill>
            </a:rPr>
            <a:t>.NET 3.0</a:t>
          </a:r>
          <a:endParaRPr lang="en-US" sz="2000" dirty="0">
            <a:solidFill>
              <a:srgbClr val="002060"/>
            </a:solidFill>
          </a:endParaRPr>
        </a:p>
      </dgm:t>
    </dgm:pt>
    <dgm:pt modelId="{19AAEE98-6D62-469A-BF78-8002FF0500BF}" type="parTrans" cxnId="{039A0B56-7F85-4CAC-9789-918DB526BD7F}">
      <dgm:prSet/>
      <dgm:spPr/>
      <dgm:t>
        <a:bodyPr/>
        <a:lstStyle/>
        <a:p>
          <a:endParaRPr lang="en-US"/>
        </a:p>
      </dgm:t>
    </dgm:pt>
    <dgm:pt modelId="{1222CD8A-E4B1-4829-9D3E-FAD9E142F7F4}" type="sibTrans" cxnId="{039A0B56-7F85-4CAC-9789-918DB526BD7F}">
      <dgm:prSet/>
      <dgm:spPr/>
      <dgm:t>
        <a:bodyPr/>
        <a:lstStyle/>
        <a:p>
          <a:endParaRPr lang="en-US"/>
        </a:p>
      </dgm:t>
    </dgm:pt>
    <dgm:pt modelId="{A2C453D1-75A5-4B57-9A50-1C159753B650}">
      <dgm:prSet phldrT="[Text]" custT="1"/>
      <dgm:spPr/>
      <dgm:t>
        <a:bodyPr/>
        <a:lstStyle/>
        <a:p>
          <a:r>
            <a:rPr lang="en-US" sz="1600" dirty="0" smtClean="0"/>
            <a:t>Visual Studio .NET 2005</a:t>
          </a:r>
          <a:endParaRPr lang="en-US" sz="1600" dirty="0"/>
        </a:p>
      </dgm:t>
    </dgm:pt>
    <dgm:pt modelId="{FDD22ED7-2EBF-479F-8CC4-2FF11BA980E2}" type="parTrans" cxnId="{E37EF9DA-F64C-4C05-ACD8-7275E3F00978}">
      <dgm:prSet/>
      <dgm:spPr/>
      <dgm:t>
        <a:bodyPr/>
        <a:lstStyle/>
        <a:p>
          <a:endParaRPr lang="en-US"/>
        </a:p>
      </dgm:t>
    </dgm:pt>
    <dgm:pt modelId="{02AE9816-8BE1-47F0-8E57-BCA42894CBB9}" type="sibTrans" cxnId="{E37EF9DA-F64C-4C05-ACD8-7275E3F00978}">
      <dgm:prSet/>
      <dgm:spPr/>
      <dgm:t>
        <a:bodyPr/>
        <a:lstStyle/>
        <a:p>
          <a:endParaRPr lang="en-US"/>
        </a:p>
      </dgm:t>
    </dgm:pt>
    <dgm:pt modelId="{2303241A-0E00-4972-8D15-8ED1E485D60E}">
      <dgm:prSet phldrT="[Text]" custT="1"/>
      <dgm:spPr/>
      <dgm:t>
        <a:bodyPr/>
        <a:lstStyle/>
        <a:p>
          <a:r>
            <a:rPr lang="en-US" sz="1600" dirty="0" smtClean="0"/>
            <a:t>Windows Vista, Windows Server 2008</a:t>
          </a:r>
          <a:endParaRPr lang="en-US" sz="1600" dirty="0"/>
        </a:p>
      </dgm:t>
    </dgm:pt>
    <dgm:pt modelId="{AE2029BE-983F-435D-BA7C-B68617EEAAD1}" type="parTrans" cxnId="{687AC71F-4790-43C2-BE1B-CC683681CFE0}">
      <dgm:prSet/>
      <dgm:spPr/>
      <dgm:t>
        <a:bodyPr/>
        <a:lstStyle/>
        <a:p>
          <a:endParaRPr lang="en-US"/>
        </a:p>
      </dgm:t>
    </dgm:pt>
    <dgm:pt modelId="{47CEB46D-D99D-40FE-A5D7-DAD6E87E597E}" type="sibTrans" cxnId="{687AC71F-4790-43C2-BE1B-CC683681CFE0}">
      <dgm:prSet/>
      <dgm:spPr/>
      <dgm:t>
        <a:bodyPr/>
        <a:lstStyle/>
        <a:p>
          <a:endParaRPr lang="en-US"/>
        </a:p>
      </dgm:t>
    </dgm:pt>
    <dgm:pt modelId="{16BCA999-DA03-42C9-95E5-D75E3AAF265A}">
      <dgm:prSet phldrT="[Text]" custT="1"/>
      <dgm:spPr/>
      <dgm:t>
        <a:bodyPr/>
        <a:lstStyle/>
        <a:p>
          <a:r>
            <a:rPr lang="en-US" sz="2000" dirty="0" smtClean="0">
              <a:solidFill>
                <a:srgbClr val="002060"/>
              </a:solidFill>
            </a:rPr>
            <a:t>.NET 3.5</a:t>
          </a:r>
          <a:endParaRPr lang="en-US" sz="2000" dirty="0">
            <a:solidFill>
              <a:srgbClr val="002060"/>
            </a:solidFill>
          </a:endParaRPr>
        </a:p>
      </dgm:t>
    </dgm:pt>
    <dgm:pt modelId="{72AF7AF6-251A-45DA-A04E-EA14EB33BA40}" type="parTrans" cxnId="{81FA113B-4D9B-43C9-A4BD-E47451595F41}">
      <dgm:prSet/>
      <dgm:spPr/>
      <dgm:t>
        <a:bodyPr/>
        <a:lstStyle/>
        <a:p>
          <a:endParaRPr lang="en-US"/>
        </a:p>
      </dgm:t>
    </dgm:pt>
    <dgm:pt modelId="{96F655F9-BB9C-47CB-B46D-CDC544CDD00A}" type="sibTrans" cxnId="{81FA113B-4D9B-43C9-A4BD-E47451595F41}">
      <dgm:prSet/>
      <dgm:spPr/>
      <dgm:t>
        <a:bodyPr/>
        <a:lstStyle/>
        <a:p>
          <a:endParaRPr lang="en-US"/>
        </a:p>
      </dgm:t>
    </dgm:pt>
    <dgm:pt modelId="{06A4036C-23A3-422A-889C-ADD1212DC04D}">
      <dgm:prSet phldrT="[Text]" custT="1"/>
      <dgm:spPr/>
      <dgm:t>
        <a:bodyPr/>
        <a:lstStyle/>
        <a:p>
          <a:r>
            <a:rPr lang="en-US" sz="1600" dirty="0" smtClean="0"/>
            <a:t>Visual Studio 2008</a:t>
          </a:r>
          <a:endParaRPr lang="en-US" sz="1600" dirty="0"/>
        </a:p>
      </dgm:t>
    </dgm:pt>
    <dgm:pt modelId="{6CD81340-9327-4B8E-A410-C6E2373B1FD9}" type="parTrans" cxnId="{A3BE8194-63F6-4710-84F6-D9107BD5E897}">
      <dgm:prSet/>
      <dgm:spPr/>
      <dgm:t>
        <a:bodyPr/>
        <a:lstStyle/>
        <a:p>
          <a:endParaRPr lang="en-US"/>
        </a:p>
      </dgm:t>
    </dgm:pt>
    <dgm:pt modelId="{79755852-650D-4B9D-B19E-C3BE2E793FA0}" type="sibTrans" cxnId="{A3BE8194-63F6-4710-84F6-D9107BD5E897}">
      <dgm:prSet/>
      <dgm:spPr/>
      <dgm:t>
        <a:bodyPr/>
        <a:lstStyle/>
        <a:p>
          <a:endParaRPr lang="en-US"/>
        </a:p>
      </dgm:t>
    </dgm:pt>
    <dgm:pt modelId="{F31B79A4-7A9B-47BA-B799-8FA8BB00A85F}">
      <dgm:prSet phldrT="[Text]" custT="1"/>
      <dgm:spPr/>
      <dgm:t>
        <a:bodyPr/>
        <a:lstStyle/>
        <a:p>
          <a:r>
            <a:rPr lang="en-US" sz="1600" dirty="0" smtClean="0"/>
            <a:t>Windows 7, Windows Server 2008 R2</a:t>
          </a:r>
          <a:endParaRPr lang="en-US" sz="1600" dirty="0"/>
        </a:p>
      </dgm:t>
    </dgm:pt>
    <dgm:pt modelId="{16AA4A0E-EC23-4EE0-8834-E22C78D6A44A}" type="parTrans" cxnId="{537E9D17-9567-4A49-A76A-C4881B8EF1DF}">
      <dgm:prSet/>
      <dgm:spPr/>
      <dgm:t>
        <a:bodyPr/>
        <a:lstStyle/>
        <a:p>
          <a:endParaRPr lang="en-US"/>
        </a:p>
      </dgm:t>
    </dgm:pt>
    <dgm:pt modelId="{83223120-C525-4C10-892F-F93E5AC96705}" type="sibTrans" cxnId="{537E9D17-9567-4A49-A76A-C4881B8EF1DF}">
      <dgm:prSet/>
      <dgm:spPr/>
      <dgm:t>
        <a:bodyPr/>
        <a:lstStyle/>
        <a:p>
          <a:endParaRPr lang="en-US"/>
        </a:p>
      </dgm:t>
    </dgm:pt>
    <dgm:pt modelId="{29720B1C-3AD7-4F29-A206-C5BB2CC0E4E6}">
      <dgm:prSet phldrT="[Text]" custT="1"/>
      <dgm:spPr/>
      <dgm:t>
        <a:bodyPr/>
        <a:lstStyle/>
        <a:p>
          <a:r>
            <a:rPr lang="en-US" sz="2000" dirty="0" smtClean="0">
              <a:solidFill>
                <a:srgbClr val="002060"/>
              </a:solidFill>
            </a:rPr>
            <a:t>.NET 4.0</a:t>
          </a:r>
          <a:endParaRPr lang="en-US" sz="2000" dirty="0">
            <a:solidFill>
              <a:srgbClr val="002060"/>
            </a:solidFill>
          </a:endParaRPr>
        </a:p>
      </dgm:t>
    </dgm:pt>
    <dgm:pt modelId="{9C4DBA5A-8AD8-48D9-8BBC-47B386A42D05}" type="parTrans" cxnId="{A1ECC8D1-CD96-4E7A-8A84-E0EB235685B0}">
      <dgm:prSet/>
      <dgm:spPr/>
      <dgm:t>
        <a:bodyPr/>
        <a:lstStyle/>
        <a:p>
          <a:endParaRPr lang="en-US"/>
        </a:p>
      </dgm:t>
    </dgm:pt>
    <dgm:pt modelId="{D95739FD-D73F-4047-9355-02B7856B6ACE}" type="sibTrans" cxnId="{A1ECC8D1-CD96-4E7A-8A84-E0EB235685B0}">
      <dgm:prSet/>
      <dgm:spPr/>
      <dgm:t>
        <a:bodyPr/>
        <a:lstStyle/>
        <a:p>
          <a:endParaRPr lang="en-US"/>
        </a:p>
      </dgm:t>
    </dgm:pt>
    <dgm:pt modelId="{006F79E8-6D01-4ED9-AA30-0794C6DBE297}">
      <dgm:prSet phldrT="[Text]" custT="1"/>
      <dgm:spPr/>
      <dgm:t>
        <a:bodyPr/>
        <a:lstStyle/>
        <a:p>
          <a:r>
            <a:rPr lang="en-US" sz="1600" dirty="0" smtClean="0"/>
            <a:t>Visual Studio 2010</a:t>
          </a:r>
          <a:endParaRPr lang="en-US" sz="1600" dirty="0"/>
        </a:p>
      </dgm:t>
    </dgm:pt>
    <dgm:pt modelId="{A55714D8-1273-41AF-A3A0-8C398302223A}" type="parTrans" cxnId="{BE032909-AC39-4C67-9F4D-BB08954D4F53}">
      <dgm:prSet/>
      <dgm:spPr/>
      <dgm:t>
        <a:bodyPr/>
        <a:lstStyle/>
        <a:p>
          <a:endParaRPr lang="en-US"/>
        </a:p>
      </dgm:t>
    </dgm:pt>
    <dgm:pt modelId="{9EEA063E-CB07-4718-8AB7-88EB4AAAB718}" type="sibTrans" cxnId="{BE032909-AC39-4C67-9F4D-BB08954D4F53}">
      <dgm:prSet/>
      <dgm:spPr/>
      <dgm:t>
        <a:bodyPr/>
        <a:lstStyle/>
        <a:p>
          <a:endParaRPr lang="en-US"/>
        </a:p>
      </dgm:t>
    </dgm:pt>
    <dgm:pt modelId="{23320A48-9203-4FC2-A761-270503B7D049}">
      <dgm:prSet phldrT="[Text]" custT="1"/>
      <dgm:spPr/>
      <dgm:t>
        <a:bodyPr/>
        <a:lstStyle/>
        <a:p>
          <a:r>
            <a:rPr lang="en-US" sz="1600" dirty="0" smtClean="0"/>
            <a:t>Windows 7(Recommended)</a:t>
          </a:r>
          <a:endParaRPr lang="en-US" sz="1600" dirty="0"/>
        </a:p>
      </dgm:t>
    </dgm:pt>
    <dgm:pt modelId="{70C33B8C-5FC0-4D05-B6CF-529F032E1541}" type="parTrans" cxnId="{9A39CD6D-4B6C-49CB-8701-6ACD6B14AAE3}">
      <dgm:prSet/>
      <dgm:spPr/>
      <dgm:t>
        <a:bodyPr/>
        <a:lstStyle/>
        <a:p>
          <a:endParaRPr lang="en-US"/>
        </a:p>
      </dgm:t>
    </dgm:pt>
    <dgm:pt modelId="{5898AB92-F98C-4B70-9E96-86169AE44312}" type="sibTrans" cxnId="{9A39CD6D-4B6C-49CB-8701-6ACD6B14AAE3}">
      <dgm:prSet/>
      <dgm:spPr/>
      <dgm:t>
        <a:bodyPr/>
        <a:lstStyle/>
        <a:p>
          <a:endParaRPr lang="en-US"/>
        </a:p>
      </dgm:t>
    </dgm:pt>
    <dgm:pt modelId="{0835C8BF-77BE-4DAF-952A-46CEB2C1D52C}">
      <dgm:prSet phldrT="[Text]" custT="1"/>
      <dgm:spPr>
        <a:solidFill>
          <a:schemeClr val="accent2">
            <a:lumMod val="60000"/>
            <a:lumOff val="40000"/>
          </a:schemeClr>
        </a:solidFill>
      </dgm:spPr>
      <dgm:t>
        <a:bodyPr/>
        <a:lstStyle/>
        <a:p>
          <a:r>
            <a:rPr lang="en-US" sz="2000" dirty="0" smtClean="0">
              <a:solidFill>
                <a:srgbClr val="002060"/>
              </a:solidFill>
            </a:rPr>
            <a:t>.NET 4.5</a:t>
          </a:r>
          <a:endParaRPr lang="en-US" sz="2000" dirty="0">
            <a:solidFill>
              <a:srgbClr val="002060"/>
            </a:solidFill>
          </a:endParaRPr>
        </a:p>
      </dgm:t>
    </dgm:pt>
    <dgm:pt modelId="{15DDEC41-8B90-4CAF-AE28-8589F26F2046}" type="parTrans" cxnId="{9607589F-A331-460B-8E09-2493939F41FD}">
      <dgm:prSet/>
      <dgm:spPr/>
      <dgm:t>
        <a:bodyPr/>
        <a:lstStyle/>
        <a:p>
          <a:endParaRPr lang="en-US"/>
        </a:p>
      </dgm:t>
    </dgm:pt>
    <dgm:pt modelId="{EF37BD60-F665-4E76-A37D-986D4796AE24}" type="sibTrans" cxnId="{9607589F-A331-460B-8E09-2493939F41FD}">
      <dgm:prSet/>
      <dgm:spPr/>
      <dgm:t>
        <a:bodyPr/>
        <a:lstStyle/>
        <a:p>
          <a:endParaRPr lang="en-US"/>
        </a:p>
      </dgm:t>
    </dgm:pt>
    <dgm:pt modelId="{05A0148E-4107-4394-AEEA-DDCEA347359C}">
      <dgm:prSet phldrT="[Text]" custT="1"/>
      <dgm:spPr/>
      <dgm:t>
        <a:bodyPr/>
        <a:lstStyle/>
        <a:p>
          <a:r>
            <a:rPr lang="en-US" sz="1600" dirty="0" smtClean="0"/>
            <a:t>Visual Studio 2012</a:t>
          </a:r>
          <a:endParaRPr lang="en-US" sz="1600" dirty="0"/>
        </a:p>
      </dgm:t>
    </dgm:pt>
    <dgm:pt modelId="{38B2D9AB-7C1A-461A-9FF9-770CC6BD7C53}" type="parTrans" cxnId="{27E3C116-E6E1-494A-A173-E3C55DCE52AF}">
      <dgm:prSet/>
      <dgm:spPr/>
      <dgm:t>
        <a:bodyPr/>
        <a:lstStyle/>
        <a:p>
          <a:endParaRPr lang="en-US"/>
        </a:p>
      </dgm:t>
    </dgm:pt>
    <dgm:pt modelId="{38019EDE-2A65-4E60-A3E5-4D4329B4759E}" type="sibTrans" cxnId="{27E3C116-E6E1-494A-A173-E3C55DCE52AF}">
      <dgm:prSet/>
      <dgm:spPr/>
      <dgm:t>
        <a:bodyPr/>
        <a:lstStyle/>
        <a:p>
          <a:endParaRPr lang="en-US"/>
        </a:p>
      </dgm:t>
    </dgm:pt>
    <dgm:pt modelId="{010ACE7E-067E-4D77-B7EF-0BDF1CF75745}">
      <dgm:prSet phldrT="[Text]" custT="1"/>
      <dgm:spPr/>
      <dgm:t>
        <a:bodyPr/>
        <a:lstStyle/>
        <a:p>
          <a:r>
            <a:rPr lang="en-US" sz="1600" dirty="0" smtClean="0"/>
            <a:t>Windows </a:t>
          </a:r>
          <a:r>
            <a:rPr lang="en-US" sz="1600" dirty="0" smtClean="0"/>
            <a:t>7,8</a:t>
          </a:r>
          <a:r>
            <a:rPr lang="en-US" sz="1600" dirty="0" smtClean="0"/>
            <a:t>, Windows Server 8</a:t>
          </a:r>
          <a:endParaRPr lang="en-US" sz="1600" dirty="0"/>
        </a:p>
      </dgm:t>
    </dgm:pt>
    <dgm:pt modelId="{494868D8-F4EC-4B9D-B8E8-9FD774EA9AB9}" type="parTrans" cxnId="{D6D0F99A-9234-4BEC-ABF8-6B2BD234A8CB}">
      <dgm:prSet/>
      <dgm:spPr/>
      <dgm:t>
        <a:bodyPr/>
        <a:lstStyle/>
        <a:p>
          <a:endParaRPr lang="en-US"/>
        </a:p>
      </dgm:t>
    </dgm:pt>
    <dgm:pt modelId="{0891F475-429A-4782-AF5A-F38C5A7B24FE}" type="sibTrans" cxnId="{D6D0F99A-9234-4BEC-ABF8-6B2BD234A8CB}">
      <dgm:prSet/>
      <dgm:spPr/>
      <dgm:t>
        <a:bodyPr/>
        <a:lstStyle/>
        <a:p>
          <a:endParaRPr lang="en-US"/>
        </a:p>
      </dgm:t>
    </dgm:pt>
    <dgm:pt modelId="{651EA761-007D-472A-9A03-C7EDA54EB438}">
      <dgm:prSet phldrT="[Text]" custT="1"/>
      <dgm:spPr/>
      <dgm:t>
        <a:bodyPr/>
        <a:lstStyle/>
        <a:p>
          <a:pPr algn="ctr"/>
          <a:r>
            <a:rPr lang="en-US" sz="2000" dirty="0" smtClean="0">
              <a:solidFill>
                <a:srgbClr val="002060"/>
              </a:solidFill>
            </a:rPr>
            <a:t>.NET 1.1</a:t>
          </a:r>
          <a:endParaRPr lang="en-US" sz="2000" dirty="0">
            <a:solidFill>
              <a:srgbClr val="002060"/>
            </a:solidFill>
          </a:endParaRPr>
        </a:p>
      </dgm:t>
    </dgm:pt>
    <dgm:pt modelId="{1EA63DA5-9325-4CE5-9943-23E43EA6FC1D}" type="sibTrans" cxnId="{15B39A54-09E4-4DB0-B5BA-8E9B456CA1FD}">
      <dgm:prSet/>
      <dgm:spPr/>
      <dgm:t>
        <a:bodyPr/>
        <a:lstStyle/>
        <a:p>
          <a:endParaRPr lang="en-US"/>
        </a:p>
      </dgm:t>
    </dgm:pt>
    <dgm:pt modelId="{FC42A733-E815-4087-AB30-CEFCBE0C1BF4}" type="parTrans" cxnId="{15B39A54-09E4-4DB0-B5BA-8E9B456CA1FD}">
      <dgm:prSet/>
      <dgm:spPr/>
      <dgm:t>
        <a:bodyPr/>
        <a:lstStyle/>
        <a:p>
          <a:endParaRPr lang="en-US"/>
        </a:p>
      </dgm:t>
    </dgm:pt>
    <dgm:pt modelId="{A7D2B5EC-C5B6-4C87-98FF-66DBA9F53FD9}">
      <dgm:prSet phldrT="[Text]" custT="1"/>
      <dgm:spPr>
        <a:solidFill>
          <a:schemeClr val="bg1">
            <a:lumMod val="95000"/>
            <a:alpha val="90000"/>
          </a:schemeClr>
        </a:solidFill>
      </dgm:spPr>
      <dgm:t>
        <a:bodyPr/>
        <a:lstStyle/>
        <a:p>
          <a:r>
            <a:rPr lang="en-US" sz="1600" dirty="0" smtClean="0">
              <a:solidFill>
                <a:srgbClr val="002060"/>
              </a:solidFill>
            </a:rPr>
            <a:t>Visual Studio .NET</a:t>
          </a:r>
          <a:endParaRPr lang="en-US" sz="1600" dirty="0">
            <a:solidFill>
              <a:srgbClr val="002060"/>
            </a:solidFill>
          </a:endParaRPr>
        </a:p>
      </dgm:t>
    </dgm:pt>
    <dgm:pt modelId="{E7AF54C1-D4D2-473B-8B7B-C402FA6C1E7F}" type="parTrans" cxnId="{C1C7DACC-253D-4203-8073-3DCC71277AC2}">
      <dgm:prSet/>
      <dgm:spPr/>
      <dgm:t>
        <a:bodyPr/>
        <a:lstStyle/>
        <a:p>
          <a:endParaRPr lang="en-US"/>
        </a:p>
      </dgm:t>
    </dgm:pt>
    <dgm:pt modelId="{4F30D67D-6FE9-4F77-B3F1-B5AB13DC126F}" type="sibTrans" cxnId="{C1C7DACC-253D-4203-8073-3DCC71277AC2}">
      <dgm:prSet/>
      <dgm:spPr/>
      <dgm:t>
        <a:bodyPr/>
        <a:lstStyle/>
        <a:p>
          <a:endParaRPr lang="en-US"/>
        </a:p>
      </dgm:t>
    </dgm:pt>
    <dgm:pt modelId="{31DE1420-5035-4005-82F1-4686B9628E31}">
      <dgm:prSet phldrT="[Text]" custT="1"/>
      <dgm:spPr>
        <a:solidFill>
          <a:schemeClr val="bg1">
            <a:lumMod val="95000"/>
            <a:alpha val="90000"/>
          </a:schemeClr>
        </a:solidFill>
      </dgm:spPr>
      <dgm:t>
        <a:bodyPr/>
        <a:lstStyle/>
        <a:p>
          <a:r>
            <a:rPr lang="en-US" sz="1600" dirty="0" smtClean="0">
              <a:solidFill>
                <a:srgbClr val="002060"/>
              </a:solidFill>
            </a:rPr>
            <a:t>Windows XP tablet and Media center</a:t>
          </a:r>
          <a:endParaRPr lang="en-US" sz="1600" dirty="0">
            <a:solidFill>
              <a:srgbClr val="002060"/>
            </a:solidFill>
          </a:endParaRPr>
        </a:p>
      </dgm:t>
    </dgm:pt>
    <dgm:pt modelId="{6566BAE3-95DC-4B2B-A801-7ED14F9E7745}" type="parTrans" cxnId="{0254298E-59BD-4D1C-B351-A15061EBFC27}">
      <dgm:prSet/>
      <dgm:spPr/>
      <dgm:t>
        <a:bodyPr/>
        <a:lstStyle/>
        <a:p>
          <a:endParaRPr lang="en-US"/>
        </a:p>
      </dgm:t>
    </dgm:pt>
    <dgm:pt modelId="{876DCD0B-1873-4332-8187-A0DF0E45E2ED}" type="sibTrans" cxnId="{0254298E-59BD-4D1C-B351-A15061EBFC27}">
      <dgm:prSet/>
      <dgm:spPr/>
      <dgm:t>
        <a:bodyPr/>
        <a:lstStyle/>
        <a:p>
          <a:endParaRPr lang="en-US"/>
        </a:p>
      </dgm:t>
    </dgm:pt>
    <dgm:pt modelId="{9F43F661-04C8-41AD-9F66-71DA263BB972}" type="pres">
      <dgm:prSet presAssocID="{5CF21453-3802-4593-B0E0-D135EC5C8217}" presName="Name0" presStyleCnt="0">
        <dgm:presLayoutVars>
          <dgm:dir/>
          <dgm:animLvl val="lvl"/>
          <dgm:resizeHandles val="exact"/>
        </dgm:presLayoutVars>
      </dgm:prSet>
      <dgm:spPr/>
      <dgm:t>
        <a:bodyPr/>
        <a:lstStyle/>
        <a:p>
          <a:endParaRPr lang="en-US"/>
        </a:p>
      </dgm:t>
    </dgm:pt>
    <dgm:pt modelId="{DA2892B3-FA98-4C74-9586-E827BA8F4519}" type="pres">
      <dgm:prSet presAssocID="{0835C8BF-77BE-4DAF-952A-46CEB2C1D52C}" presName="boxAndChildren" presStyleCnt="0"/>
      <dgm:spPr/>
    </dgm:pt>
    <dgm:pt modelId="{2A0B8A5E-9107-42C2-AA71-DED6D8A14A21}" type="pres">
      <dgm:prSet presAssocID="{0835C8BF-77BE-4DAF-952A-46CEB2C1D52C}" presName="parentTextBox" presStyleLbl="node1" presStyleIdx="0" presStyleCnt="7"/>
      <dgm:spPr/>
      <dgm:t>
        <a:bodyPr/>
        <a:lstStyle/>
        <a:p>
          <a:endParaRPr lang="en-US"/>
        </a:p>
      </dgm:t>
    </dgm:pt>
    <dgm:pt modelId="{081AA030-F783-47AB-97A2-4B591F30FF52}" type="pres">
      <dgm:prSet presAssocID="{0835C8BF-77BE-4DAF-952A-46CEB2C1D52C}" presName="entireBox" presStyleLbl="node1" presStyleIdx="0" presStyleCnt="7"/>
      <dgm:spPr/>
      <dgm:t>
        <a:bodyPr/>
        <a:lstStyle/>
        <a:p>
          <a:endParaRPr lang="en-US"/>
        </a:p>
      </dgm:t>
    </dgm:pt>
    <dgm:pt modelId="{FBEF95F6-9EF1-4660-AC1F-335B681EE832}" type="pres">
      <dgm:prSet presAssocID="{0835C8BF-77BE-4DAF-952A-46CEB2C1D52C}" presName="descendantBox" presStyleCnt="0"/>
      <dgm:spPr/>
    </dgm:pt>
    <dgm:pt modelId="{9376E512-A32D-403A-AB90-3E06AA3D872F}" type="pres">
      <dgm:prSet presAssocID="{05A0148E-4107-4394-AEEA-DDCEA347359C}" presName="childTextBox" presStyleLbl="fgAccFollowNode1" presStyleIdx="0" presStyleCnt="14">
        <dgm:presLayoutVars>
          <dgm:bulletEnabled val="1"/>
        </dgm:presLayoutVars>
      </dgm:prSet>
      <dgm:spPr/>
      <dgm:t>
        <a:bodyPr/>
        <a:lstStyle/>
        <a:p>
          <a:endParaRPr lang="en-US"/>
        </a:p>
      </dgm:t>
    </dgm:pt>
    <dgm:pt modelId="{88EAB8F7-D673-46C2-8E72-C560AB0F3445}" type="pres">
      <dgm:prSet presAssocID="{010ACE7E-067E-4D77-B7EF-0BDF1CF75745}" presName="childTextBox" presStyleLbl="fgAccFollowNode1" presStyleIdx="1" presStyleCnt="14">
        <dgm:presLayoutVars>
          <dgm:bulletEnabled val="1"/>
        </dgm:presLayoutVars>
      </dgm:prSet>
      <dgm:spPr/>
      <dgm:t>
        <a:bodyPr/>
        <a:lstStyle/>
        <a:p>
          <a:endParaRPr lang="en-US"/>
        </a:p>
      </dgm:t>
    </dgm:pt>
    <dgm:pt modelId="{C4908F63-C6FB-409E-8633-FCD59CD6F211}" type="pres">
      <dgm:prSet presAssocID="{D95739FD-D73F-4047-9355-02B7856B6ACE}" presName="sp" presStyleCnt="0"/>
      <dgm:spPr/>
    </dgm:pt>
    <dgm:pt modelId="{849126B3-1F26-4064-B83C-2AA616927BA5}" type="pres">
      <dgm:prSet presAssocID="{29720B1C-3AD7-4F29-A206-C5BB2CC0E4E6}" presName="arrowAndChildren" presStyleCnt="0"/>
      <dgm:spPr/>
    </dgm:pt>
    <dgm:pt modelId="{7A3B1A59-C20D-4746-A69F-98DB07462C4A}" type="pres">
      <dgm:prSet presAssocID="{29720B1C-3AD7-4F29-A206-C5BB2CC0E4E6}" presName="parentTextArrow" presStyleLbl="node1" presStyleIdx="0" presStyleCnt="7"/>
      <dgm:spPr/>
      <dgm:t>
        <a:bodyPr/>
        <a:lstStyle/>
        <a:p>
          <a:endParaRPr lang="en-US"/>
        </a:p>
      </dgm:t>
    </dgm:pt>
    <dgm:pt modelId="{3442A871-9805-461F-825F-89FE268238C3}" type="pres">
      <dgm:prSet presAssocID="{29720B1C-3AD7-4F29-A206-C5BB2CC0E4E6}" presName="arrow" presStyleLbl="node1" presStyleIdx="1" presStyleCnt="7"/>
      <dgm:spPr/>
      <dgm:t>
        <a:bodyPr/>
        <a:lstStyle/>
        <a:p>
          <a:endParaRPr lang="en-US"/>
        </a:p>
      </dgm:t>
    </dgm:pt>
    <dgm:pt modelId="{7122A457-0444-46FA-A19C-F8CBD9978FCF}" type="pres">
      <dgm:prSet presAssocID="{29720B1C-3AD7-4F29-A206-C5BB2CC0E4E6}" presName="descendantArrow" presStyleCnt="0"/>
      <dgm:spPr/>
    </dgm:pt>
    <dgm:pt modelId="{68104514-9A07-4BA9-AF6A-9EECEB919D55}" type="pres">
      <dgm:prSet presAssocID="{006F79E8-6D01-4ED9-AA30-0794C6DBE297}" presName="childTextArrow" presStyleLbl="fgAccFollowNode1" presStyleIdx="2" presStyleCnt="14">
        <dgm:presLayoutVars>
          <dgm:bulletEnabled val="1"/>
        </dgm:presLayoutVars>
      </dgm:prSet>
      <dgm:spPr/>
      <dgm:t>
        <a:bodyPr/>
        <a:lstStyle/>
        <a:p>
          <a:endParaRPr lang="en-US"/>
        </a:p>
      </dgm:t>
    </dgm:pt>
    <dgm:pt modelId="{CA274D12-3BB8-4D89-8458-4D816F8C7525}" type="pres">
      <dgm:prSet presAssocID="{23320A48-9203-4FC2-A761-270503B7D049}" presName="childTextArrow" presStyleLbl="fgAccFollowNode1" presStyleIdx="3" presStyleCnt="14">
        <dgm:presLayoutVars>
          <dgm:bulletEnabled val="1"/>
        </dgm:presLayoutVars>
      </dgm:prSet>
      <dgm:spPr/>
      <dgm:t>
        <a:bodyPr/>
        <a:lstStyle/>
        <a:p>
          <a:endParaRPr lang="en-US"/>
        </a:p>
      </dgm:t>
    </dgm:pt>
    <dgm:pt modelId="{A8C17BE6-D3A8-4E86-AAF0-23824A344358}" type="pres">
      <dgm:prSet presAssocID="{96F655F9-BB9C-47CB-B46D-CDC544CDD00A}" presName="sp" presStyleCnt="0"/>
      <dgm:spPr/>
    </dgm:pt>
    <dgm:pt modelId="{495F2606-0F5D-4BD1-9169-1E31D464276B}" type="pres">
      <dgm:prSet presAssocID="{16BCA999-DA03-42C9-95E5-D75E3AAF265A}" presName="arrowAndChildren" presStyleCnt="0"/>
      <dgm:spPr/>
    </dgm:pt>
    <dgm:pt modelId="{2DA9E8D6-1399-4A90-AA2A-FD4F85F1A306}" type="pres">
      <dgm:prSet presAssocID="{16BCA999-DA03-42C9-95E5-D75E3AAF265A}" presName="parentTextArrow" presStyleLbl="node1" presStyleIdx="1" presStyleCnt="7"/>
      <dgm:spPr/>
      <dgm:t>
        <a:bodyPr/>
        <a:lstStyle/>
        <a:p>
          <a:endParaRPr lang="en-US"/>
        </a:p>
      </dgm:t>
    </dgm:pt>
    <dgm:pt modelId="{B6690742-D883-4006-BD67-B40CBFCA1F0B}" type="pres">
      <dgm:prSet presAssocID="{16BCA999-DA03-42C9-95E5-D75E3AAF265A}" presName="arrow" presStyleLbl="node1" presStyleIdx="2" presStyleCnt="7"/>
      <dgm:spPr/>
      <dgm:t>
        <a:bodyPr/>
        <a:lstStyle/>
        <a:p>
          <a:endParaRPr lang="en-US"/>
        </a:p>
      </dgm:t>
    </dgm:pt>
    <dgm:pt modelId="{8E07CF15-64CD-41D7-BD7D-A04F1F8D150C}" type="pres">
      <dgm:prSet presAssocID="{16BCA999-DA03-42C9-95E5-D75E3AAF265A}" presName="descendantArrow" presStyleCnt="0"/>
      <dgm:spPr/>
    </dgm:pt>
    <dgm:pt modelId="{30AC7814-8B2B-49A7-9BBD-0E7219FD12BF}" type="pres">
      <dgm:prSet presAssocID="{06A4036C-23A3-422A-889C-ADD1212DC04D}" presName="childTextArrow" presStyleLbl="fgAccFollowNode1" presStyleIdx="4" presStyleCnt="14">
        <dgm:presLayoutVars>
          <dgm:bulletEnabled val="1"/>
        </dgm:presLayoutVars>
      </dgm:prSet>
      <dgm:spPr/>
      <dgm:t>
        <a:bodyPr/>
        <a:lstStyle/>
        <a:p>
          <a:endParaRPr lang="en-US"/>
        </a:p>
      </dgm:t>
    </dgm:pt>
    <dgm:pt modelId="{29DF4D6D-ABBA-41E0-906C-BE40E6CEDC5C}" type="pres">
      <dgm:prSet presAssocID="{F31B79A4-7A9B-47BA-B799-8FA8BB00A85F}" presName="childTextArrow" presStyleLbl="fgAccFollowNode1" presStyleIdx="5" presStyleCnt="14">
        <dgm:presLayoutVars>
          <dgm:bulletEnabled val="1"/>
        </dgm:presLayoutVars>
      </dgm:prSet>
      <dgm:spPr/>
      <dgm:t>
        <a:bodyPr/>
        <a:lstStyle/>
        <a:p>
          <a:endParaRPr lang="en-US"/>
        </a:p>
      </dgm:t>
    </dgm:pt>
    <dgm:pt modelId="{ACCF5988-05DE-4290-806A-2076507DA736}" type="pres">
      <dgm:prSet presAssocID="{1222CD8A-E4B1-4829-9D3E-FAD9E142F7F4}" presName="sp" presStyleCnt="0"/>
      <dgm:spPr/>
    </dgm:pt>
    <dgm:pt modelId="{F346E15C-55CF-4836-BB61-703964AB9260}" type="pres">
      <dgm:prSet presAssocID="{F50A145D-59DD-4EE4-B7DF-D9B928E42086}" presName="arrowAndChildren" presStyleCnt="0"/>
      <dgm:spPr/>
    </dgm:pt>
    <dgm:pt modelId="{621906E7-F3F5-4A14-A880-8821E1DA3293}" type="pres">
      <dgm:prSet presAssocID="{F50A145D-59DD-4EE4-B7DF-D9B928E42086}" presName="parentTextArrow" presStyleLbl="node1" presStyleIdx="2" presStyleCnt="7"/>
      <dgm:spPr/>
      <dgm:t>
        <a:bodyPr/>
        <a:lstStyle/>
        <a:p>
          <a:endParaRPr lang="en-US"/>
        </a:p>
      </dgm:t>
    </dgm:pt>
    <dgm:pt modelId="{BD95C29B-9DB9-437C-81AF-065A9AC38322}" type="pres">
      <dgm:prSet presAssocID="{F50A145D-59DD-4EE4-B7DF-D9B928E42086}" presName="arrow" presStyleLbl="node1" presStyleIdx="3" presStyleCnt="7"/>
      <dgm:spPr/>
      <dgm:t>
        <a:bodyPr/>
        <a:lstStyle/>
        <a:p>
          <a:endParaRPr lang="en-US"/>
        </a:p>
      </dgm:t>
    </dgm:pt>
    <dgm:pt modelId="{BB03A5BE-A8D0-47BC-884E-817B18B419F8}" type="pres">
      <dgm:prSet presAssocID="{F50A145D-59DD-4EE4-B7DF-D9B928E42086}" presName="descendantArrow" presStyleCnt="0"/>
      <dgm:spPr/>
    </dgm:pt>
    <dgm:pt modelId="{B92EF8FF-14A5-4ACA-B81F-2E07ABC70108}" type="pres">
      <dgm:prSet presAssocID="{A2C453D1-75A5-4B57-9A50-1C159753B650}" presName="childTextArrow" presStyleLbl="fgAccFollowNode1" presStyleIdx="6" presStyleCnt="14">
        <dgm:presLayoutVars>
          <dgm:bulletEnabled val="1"/>
        </dgm:presLayoutVars>
      </dgm:prSet>
      <dgm:spPr/>
      <dgm:t>
        <a:bodyPr/>
        <a:lstStyle/>
        <a:p>
          <a:endParaRPr lang="en-US"/>
        </a:p>
      </dgm:t>
    </dgm:pt>
    <dgm:pt modelId="{C501919A-2026-4ED1-A595-80CBBDA59DBF}" type="pres">
      <dgm:prSet presAssocID="{2303241A-0E00-4972-8D15-8ED1E485D60E}" presName="childTextArrow" presStyleLbl="fgAccFollowNode1" presStyleIdx="7" presStyleCnt="14">
        <dgm:presLayoutVars>
          <dgm:bulletEnabled val="1"/>
        </dgm:presLayoutVars>
      </dgm:prSet>
      <dgm:spPr/>
      <dgm:t>
        <a:bodyPr/>
        <a:lstStyle/>
        <a:p>
          <a:endParaRPr lang="en-US"/>
        </a:p>
      </dgm:t>
    </dgm:pt>
    <dgm:pt modelId="{CD596467-A242-4923-B28C-F443599962AB}" type="pres">
      <dgm:prSet presAssocID="{8ABEF0D1-D675-4B1F-A775-0EF85592CDAC}" presName="sp" presStyleCnt="0"/>
      <dgm:spPr/>
    </dgm:pt>
    <dgm:pt modelId="{5C623195-B3C3-4EF9-AED5-F9562D6B3BD9}" type="pres">
      <dgm:prSet presAssocID="{BC472C0E-2310-47D8-B250-434BD19565B2}" presName="arrowAndChildren" presStyleCnt="0"/>
      <dgm:spPr/>
    </dgm:pt>
    <dgm:pt modelId="{85F0F532-109C-43A5-B091-DF42EB3E5B0B}" type="pres">
      <dgm:prSet presAssocID="{BC472C0E-2310-47D8-B250-434BD19565B2}" presName="parentTextArrow" presStyleLbl="node1" presStyleIdx="3" presStyleCnt="7"/>
      <dgm:spPr/>
      <dgm:t>
        <a:bodyPr/>
        <a:lstStyle/>
        <a:p>
          <a:endParaRPr lang="en-US"/>
        </a:p>
      </dgm:t>
    </dgm:pt>
    <dgm:pt modelId="{75706DEF-16BD-4E2B-B5A4-7F438A365339}" type="pres">
      <dgm:prSet presAssocID="{BC472C0E-2310-47D8-B250-434BD19565B2}" presName="arrow" presStyleLbl="node1" presStyleIdx="4" presStyleCnt="7"/>
      <dgm:spPr/>
      <dgm:t>
        <a:bodyPr/>
        <a:lstStyle/>
        <a:p>
          <a:endParaRPr lang="en-US"/>
        </a:p>
      </dgm:t>
    </dgm:pt>
    <dgm:pt modelId="{C3C37B58-837C-4C94-9849-C1724FB52BA2}" type="pres">
      <dgm:prSet presAssocID="{BC472C0E-2310-47D8-B250-434BD19565B2}" presName="descendantArrow" presStyleCnt="0"/>
      <dgm:spPr/>
    </dgm:pt>
    <dgm:pt modelId="{4E8E11B0-B0CB-43E2-A047-52684C5F062B}" type="pres">
      <dgm:prSet presAssocID="{6ECE3AD2-7822-439E-9FC3-9C4F1CEDEBBA}" presName="childTextArrow" presStyleLbl="fgAccFollowNode1" presStyleIdx="8" presStyleCnt="14">
        <dgm:presLayoutVars>
          <dgm:bulletEnabled val="1"/>
        </dgm:presLayoutVars>
      </dgm:prSet>
      <dgm:spPr/>
      <dgm:t>
        <a:bodyPr/>
        <a:lstStyle/>
        <a:p>
          <a:endParaRPr lang="en-US"/>
        </a:p>
      </dgm:t>
    </dgm:pt>
    <dgm:pt modelId="{263187E4-4F23-4AE7-97CD-65AD0256C946}" type="pres">
      <dgm:prSet presAssocID="{2559AE9B-5281-4E6B-8878-55537ED6BD2E}" presName="childTextArrow" presStyleLbl="fgAccFollowNode1" presStyleIdx="9" presStyleCnt="14">
        <dgm:presLayoutVars>
          <dgm:bulletEnabled val="1"/>
        </dgm:presLayoutVars>
      </dgm:prSet>
      <dgm:spPr/>
      <dgm:t>
        <a:bodyPr/>
        <a:lstStyle/>
        <a:p>
          <a:endParaRPr lang="en-US"/>
        </a:p>
      </dgm:t>
    </dgm:pt>
    <dgm:pt modelId="{39F32792-1039-4842-80DD-BC29E422C0E1}" type="pres">
      <dgm:prSet presAssocID="{1EA63DA5-9325-4CE5-9943-23E43EA6FC1D}" presName="sp" presStyleCnt="0"/>
      <dgm:spPr/>
    </dgm:pt>
    <dgm:pt modelId="{32D42926-C322-4C20-A94F-85B7450DC25B}" type="pres">
      <dgm:prSet presAssocID="{651EA761-007D-472A-9A03-C7EDA54EB438}" presName="arrowAndChildren" presStyleCnt="0"/>
      <dgm:spPr/>
    </dgm:pt>
    <dgm:pt modelId="{AB06D116-9611-46C9-9FD2-7E2A9F679B2A}" type="pres">
      <dgm:prSet presAssocID="{651EA761-007D-472A-9A03-C7EDA54EB438}" presName="parentTextArrow" presStyleLbl="node1" presStyleIdx="4" presStyleCnt="7"/>
      <dgm:spPr/>
      <dgm:t>
        <a:bodyPr/>
        <a:lstStyle/>
        <a:p>
          <a:endParaRPr lang="en-US"/>
        </a:p>
      </dgm:t>
    </dgm:pt>
    <dgm:pt modelId="{AE7E7363-6839-4335-A9E7-52869FF4EBA6}" type="pres">
      <dgm:prSet presAssocID="{651EA761-007D-472A-9A03-C7EDA54EB438}" presName="arrow" presStyleLbl="node1" presStyleIdx="5" presStyleCnt="7"/>
      <dgm:spPr/>
      <dgm:t>
        <a:bodyPr/>
        <a:lstStyle/>
        <a:p>
          <a:endParaRPr lang="en-US"/>
        </a:p>
      </dgm:t>
    </dgm:pt>
    <dgm:pt modelId="{4C527380-B245-4CC0-A70D-37E659B49C65}" type="pres">
      <dgm:prSet presAssocID="{651EA761-007D-472A-9A03-C7EDA54EB438}" presName="descendantArrow" presStyleCnt="0"/>
      <dgm:spPr/>
    </dgm:pt>
    <dgm:pt modelId="{43F8E0FC-78CC-4ECD-B0DC-DC22EF01A632}" type="pres">
      <dgm:prSet presAssocID="{3F89661C-C8B0-483C-9F29-6A10FE889195}" presName="childTextArrow" presStyleLbl="fgAccFollowNode1" presStyleIdx="10" presStyleCnt="14">
        <dgm:presLayoutVars>
          <dgm:bulletEnabled val="1"/>
        </dgm:presLayoutVars>
      </dgm:prSet>
      <dgm:spPr/>
      <dgm:t>
        <a:bodyPr/>
        <a:lstStyle/>
        <a:p>
          <a:endParaRPr lang="en-US"/>
        </a:p>
      </dgm:t>
    </dgm:pt>
    <dgm:pt modelId="{0051D248-F3AD-4881-B67C-8F275FC6769F}" type="pres">
      <dgm:prSet presAssocID="{8DD26EE9-ADC5-4158-9C20-073F60936369}" presName="childTextArrow" presStyleLbl="fgAccFollowNode1" presStyleIdx="11" presStyleCnt="14">
        <dgm:presLayoutVars>
          <dgm:bulletEnabled val="1"/>
        </dgm:presLayoutVars>
      </dgm:prSet>
      <dgm:spPr/>
      <dgm:t>
        <a:bodyPr/>
        <a:lstStyle/>
        <a:p>
          <a:endParaRPr lang="en-US"/>
        </a:p>
      </dgm:t>
    </dgm:pt>
    <dgm:pt modelId="{CDB31449-8249-4F22-AE6D-AD657BAA1BB6}" type="pres">
      <dgm:prSet presAssocID="{4FF6565F-1114-45DC-B03B-8A371F9F199B}" presName="sp" presStyleCnt="0"/>
      <dgm:spPr/>
    </dgm:pt>
    <dgm:pt modelId="{ADDDC678-9C33-41B9-BBCC-D0A4179ED3A0}" type="pres">
      <dgm:prSet presAssocID="{BDDA851A-852A-4BAE-8E12-E32BC86C96B5}" presName="arrowAndChildren" presStyleCnt="0"/>
      <dgm:spPr/>
    </dgm:pt>
    <dgm:pt modelId="{3865F80D-013F-4DA3-9CFE-F5B5FF885A72}" type="pres">
      <dgm:prSet presAssocID="{BDDA851A-852A-4BAE-8E12-E32BC86C96B5}" presName="parentTextArrow" presStyleLbl="node1" presStyleIdx="5" presStyleCnt="7"/>
      <dgm:spPr/>
      <dgm:t>
        <a:bodyPr/>
        <a:lstStyle/>
        <a:p>
          <a:endParaRPr lang="en-US"/>
        </a:p>
      </dgm:t>
    </dgm:pt>
    <dgm:pt modelId="{609195D0-D02A-4E10-A3C1-7D88885736F0}" type="pres">
      <dgm:prSet presAssocID="{BDDA851A-852A-4BAE-8E12-E32BC86C96B5}" presName="arrow" presStyleLbl="node1" presStyleIdx="6" presStyleCnt="7"/>
      <dgm:spPr/>
      <dgm:t>
        <a:bodyPr/>
        <a:lstStyle/>
        <a:p>
          <a:endParaRPr lang="en-US"/>
        </a:p>
      </dgm:t>
    </dgm:pt>
    <dgm:pt modelId="{8FAF0D32-AD93-4562-A551-22A272A19E03}" type="pres">
      <dgm:prSet presAssocID="{BDDA851A-852A-4BAE-8E12-E32BC86C96B5}" presName="descendantArrow" presStyleCnt="0"/>
      <dgm:spPr/>
    </dgm:pt>
    <dgm:pt modelId="{5EA9259A-1C33-4CAA-B6F3-ED5151053B78}" type="pres">
      <dgm:prSet presAssocID="{A7D2B5EC-C5B6-4C87-98FF-66DBA9F53FD9}" presName="childTextArrow" presStyleLbl="fgAccFollowNode1" presStyleIdx="12" presStyleCnt="14">
        <dgm:presLayoutVars>
          <dgm:bulletEnabled val="1"/>
        </dgm:presLayoutVars>
      </dgm:prSet>
      <dgm:spPr/>
      <dgm:t>
        <a:bodyPr/>
        <a:lstStyle/>
        <a:p>
          <a:endParaRPr lang="en-US"/>
        </a:p>
      </dgm:t>
    </dgm:pt>
    <dgm:pt modelId="{84E2E064-C60E-436F-AE23-2D9AE6C02FD7}" type="pres">
      <dgm:prSet presAssocID="{31DE1420-5035-4005-82F1-4686B9628E31}" presName="childTextArrow" presStyleLbl="fgAccFollowNode1" presStyleIdx="13" presStyleCnt="14">
        <dgm:presLayoutVars>
          <dgm:bulletEnabled val="1"/>
        </dgm:presLayoutVars>
      </dgm:prSet>
      <dgm:spPr/>
      <dgm:t>
        <a:bodyPr/>
        <a:lstStyle/>
        <a:p>
          <a:endParaRPr lang="en-US"/>
        </a:p>
      </dgm:t>
    </dgm:pt>
  </dgm:ptLst>
  <dgm:cxnLst>
    <dgm:cxn modelId="{046AA173-8809-4434-93C6-EFD79460C660}" srcId="{BC472C0E-2310-47D8-B250-434BD19565B2}" destId="{2559AE9B-5281-4E6B-8878-55537ED6BD2E}" srcOrd="1" destOrd="0" parTransId="{8929572F-E314-4FEA-98C7-31EFDB908C24}" sibTransId="{4E0419DB-D7FF-4BD0-9FBF-5C3E20266EAF}"/>
    <dgm:cxn modelId="{288975AC-6650-45A7-B597-C5192CE91316}" type="presOf" srcId="{F50A145D-59DD-4EE4-B7DF-D9B928E42086}" destId="{621906E7-F3F5-4A14-A880-8821E1DA3293}" srcOrd="0" destOrd="0" presId="urn:microsoft.com/office/officeart/2005/8/layout/process4"/>
    <dgm:cxn modelId="{5751925A-DB93-4E79-AF0E-EF33E752C076}" type="presOf" srcId="{A2C453D1-75A5-4B57-9A50-1C159753B650}" destId="{B92EF8FF-14A5-4ACA-B81F-2E07ABC70108}" srcOrd="0" destOrd="0" presId="urn:microsoft.com/office/officeart/2005/8/layout/process4"/>
    <dgm:cxn modelId="{15B39A54-09E4-4DB0-B5BA-8E9B456CA1FD}" srcId="{5CF21453-3802-4593-B0E0-D135EC5C8217}" destId="{651EA761-007D-472A-9A03-C7EDA54EB438}" srcOrd="1" destOrd="0" parTransId="{FC42A733-E815-4087-AB30-CEFCBE0C1BF4}" sibTransId="{1EA63DA5-9325-4CE5-9943-23E43EA6FC1D}"/>
    <dgm:cxn modelId="{DCCA1B3B-F7AF-4595-8214-20F89DA766E5}" type="presOf" srcId="{006F79E8-6D01-4ED9-AA30-0794C6DBE297}" destId="{68104514-9A07-4BA9-AF6A-9EECEB919D55}" srcOrd="0" destOrd="0" presId="urn:microsoft.com/office/officeart/2005/8/layout/process4"/>
    <dgm:cxn modelId="{AEE6B884-57AA-496F-B5BC-66F1D1A8E591}" type="presOf" srcId="{2559AE9B-5281-4E6B-8878-55537ED6BD2E}" destId="{263187E4-4F23-4AE7-97CD-65AD0256C946}" srcOrd="0" destOrd="0" presId="urn:microsoft.com/office/officeart/2005/8/layout/process4"/>
    <dgm:cxn modelId="{3346C948-2C40-4C1C-AB96-B77DE06D36EB}" srcId="{651EA761-007D-472A-9A03-C7EDA54EB438}" destId="{8DD26EE9-ADC5-4158-9C20-073F60936369}" srcOrd="1" destOrd="0" parTransId="{88D6A122-A083-46F0-9878-C10205C89EB7}" sibTransId="{D82DA31F-DDE2-4D61-8C6B-B525470C3AE6}"/>
    <dgm:cxn modelId="{D6D0F99A-9234-4BEC-ABF8-6B2BD234A8CB}" srcId="{0835C8BF-77BE-4DAF-952A-46CEB2C1D52C}" destId="{010ACE7E-067E-4D77-B7EF-0BDF1CF75745}" srcOrd="1" destOrd="0" parTransId="{494868D8-F4EC-4B9D-B8E8-9FD774EA9AB9}" sibTransId="{0891F475-429A-4782-AF5A-F38C5A7B24FE}"/>
    <dgm:cxn modelId="{5CD714A4-2783-4300-B92B-D6CEA7DB77B3}" type="presOf" srcId="{3F89661C-C8B0-483C-9F29-6A10FE889195}" destId="{43F8E0FC-78CC-4ECD-B0DC-DC22EF01A632}" srcOrd="0" destOrd="0" presId="urn:microsoft.com/office/officeart/2005/8/layout/process4"/>
    <dgm:cxn modelId="{7D3714A0-7D2C-4AEF-A6D1-BF8B80878F2B}" srcId="{651EA761-007D-472A-9A03-C7EDA54EB438}" destId="{3F89661C-C8B0-483C-9F29-6A10FE889195}" srcOrd="0" destOrd="0" parTransId="{29B58124-B037-44F0-84B9-D16869B6EA28}" sibTransId="{CFEF828B-D999-4633-A6DA-159538DA29F9}"/>
    <dgm:cxn modelId="{F1BE3816-1B9A-4BA3-8D7B-CC41965A83A9}" type="presOf" srcId="{8DD26EE9-ADC5-4158-9C20-073F60936369}" destId="{0051D248-F3AD-4881-B67C-8F275FC6769F}" srcOrd="0" destOrd="0" presId="urn:microsoft.com/office/officeart/2005/8/layout/process4"/>
    <dgm:cxn modelId="{3906C2B0-4BB5-4C48-83D7-9A8540E883BD}" type="presOf" srcId="{2303241A-0E00-4972-8D15-8ED1E485D60E}" destId="{C501919A-2026-4ED1-A595-80CBBDA59DBF}" srcOrd="0" destOrd="0" presId="urn:microsoft.com/office/officeart/2005/8/layout/process4"/>
    <dgm:cxn modelId="{3C29732F-EBE6-4F6D-9FBD-803E3E8553EF}" type="presOf" srcId="{BDDA851A-852A-4BAE-8E12-E32BC86C96B5}" destId="{609195D0-D02A-4E10-A3C1-7D88885736F0}" srcOrd="1" destOrd="0" presId="urn:microsoft.com/office/officeart/2005/8/layout/process4"/>
    <dgm:cxn modelId="{004D61A6-291A-4941-BF2D-B997927C8C16}" type="presOf" srcId="{29720B1C-3AD7-4F29-A206-C5BB2CC0E4E6}" destId="{7A3B1A59-C20D-4746-A69F-98DB07462C4A}" srcOrd="0" destOrd="0" presId="urn:microsoft.com/office/officeart/2005/8/layout/process4"/>
    <dgm:cxn modelId="{22DF7F0F-BA71-4873-AA6C-D4C2DA650AE2}" type="presOf" srcId="{0835C8BF-77BE-4DAF-952A-46CEB2C1D52C}" destId="{2A0B8A5E-9107-42C2-AA71-DED6D8A14A21}" srcOrd="0" destOrd="0" presId="urn:microsoft.com/office/officeart/2005/8/layout/process4"/>
    <dgm:cxn modelId="{9607589F-A331-460B-8E09-2493939F41FD}" srcId="{5CF21453-3802-4593-B0E0-D135EC5C8217}" destId="{0835C8BF-77BE-4DAF-952A-46CEB2C1D52C}" srcOrd="6" destOrd="0" parTransId="{15DDEC41-8B90-4CAF-AE28-8589F26F2046}" sibTransId="{EF37BD60-F665-4E76-A37D-986D4796AE24}"/>
    <dgm:cxn modelId="{F6AB1198-DD4F-41C4-A7B2-26B0D5E6B3FC}" type="presOf" srcId="{BC472C0E-2310-47D8-B250-434BD19565B2}" destId="{85F0F532-109C-43A5-B091-DF42EB3E5B0B}" srcOrd="0" destOrd="0" presId="urn:microsoft.com/office/officeart/2005/8/layout/process4"/>
    <dgm:cxn modelId="{F707B1E4-20D2-46CA-9A01-AA6DF73B820F}" type="presOf" srcId="{31DE1420-5035-4005-82F1-4686B9628E31}" destId="{84E2E064-C60E-436F-AE23-2D9AE6C02FD7}" srcOrd="0" destOrd="0" presId="urn:microsoft.com/office/officeart/2005/8/layout/process4"/>
    <dgm:cxn modelId="{B9057EC7-5FB0-4095-8D5A-B23BC6211DD2}" type="presOf" srcId="{16BCA999-DA03-42C9-95E5-D75E3AAF265A}" destId="{B6690742-D883-4006-BD67-B40CBFCA1F0B}" srcOrd="1" destOrd="0" presId="urn:microsoft.com/office/officeart/2005/8/layout/process4"/>
    <dgm:cxn modelId="{A1ECC8D1-CD96-4E7A-8A84-E0EB235685B0}" srcId="{5CF21453-3802-4593-B0E0-D135EC5C8217}" destId="{29720B1C-3AD7-4F29-A206-C5BB2CC0E4E6}" srcOrd="5" destOrd="0" parTransId="{9C4DBA5A-8AD8-48D9-8BBC-47B386A42D05}" sibTransId="{D95739FD-D73F-4047-9355-02B7856B6ACE}"/>
    <dgm:cxn modelId="{A3BE8194-63F6-4710-84F6-D9107BD5E897}" srcId="{16BCA999-DA03-42C9-95E5-D75E3AAF265A}" destId="{06A4036C-23A3-422A-889C-ADD1212DC04D}" srcOrd="0" destOrd="0" parTransId="{6CD81340-9327-4B8E-A410-C6E2373B1FD9}" sibTransId="{79755852-650D-4B9D-B19E-C3BE2E793FA0}"/>
    <dgm:cxn modelId="{0741D254-F839-48EE-89A7-A7183E967C30}" type="presOf" srcId="{16BCA999-DA03-42C9-95E5-D75E3AAF265A}" destId="{2DA9E8D6-1399-4A90-AA2A-FD4F85F1A306}" srcOrd="0" destOrd="0" presId="urn:microsoft.com/office/officeart/2005/8/layout/process4"/>
    <dgm:cxn modelId="{755FB51F-7BA2-4996-9C1B-B581039F3A66}" type="presOf" srcId="{651EA761-007D-472A-9A03-C7EDA54EB438}" destId="{AE7E7363-6839-4335-A9E7-52869FF4EBA6}" srcOrd="1" destOrd="0" presId="urn:microsoft.com/office/officeart/2005/8/layout/process4"/>
    <dgm:cxn modelId="{86F0CB21-B515-4A13-BCED-C4ED0464E1D2}" type="presOf" srcId="{BDDA851A-852A-4BAE-8E12-E32BC86C96B5}" destId="{3865F80D-013F-4DA3-9CFE-F5B5FF885A72}" srcOrd="0" destOrd="0" presId="urn:microsoft.com/office/officeart/2005/8/layout/process4"/>
    <dgm:cxn modelId="{CA5E631B-B573-47C6-AB5E-2F446A1FADF7}" type="presOf" srcId="{06A4036C-23A3-422A-889C-ADD1212DC04D}" destId="{30AC7814-8B2B-49A7-9BBD-0E7219FD12BF}" srcOrd="0" destOrd="0" presId="urn:microsoft.com/office/officeart/2005/8/layout/process4"/>
    <dgm:cxn modelId="{C1C7DACC-253D-4203-8073-3DCC71277AC2}" srcId="{BDDA851A-852A-4BAE-8E12-E32BC86C96B5}" destId="{A7D2B5EC-C5B6-4C87-98FF-66DBA9F53FD9}" srcOrd="0" destOrd="0" parTransId="{E7AF54C1-D4D2-473B-8B7B-C402FA6C1E7F}" sibTransId="{4F30D67D-6FE9-4F77-B3F1-B5AB13DC126F}"/>
    <dgm:cxn modelId="{9C650CA4-DEF0-4B03-B931-8AB6A46CC3C6}" type="presOf" srcId="{6ECE3AD2-7822-439E-9FC3-9C4F1CEDEBBA}" destId="{4E8E11B0-B0CB-43E2-A047-52684C5F062B}" srcOrd="0" destOrd="0" presId="urn:microsoft.com/office/officeart/2005/8/layout/process4"/>
    <dgm:cxn modelId="{3FC85968-70E3-486F-AB6E-1E3A5934713C}" type="presOf" srcId="{05A0148E-4107-4394-AEEA-DDCEA347359C}" destId="{9376E512-A32D-403A-AB90-3E06AA3D872F}" srcOrd="0" destOrd="0" presId="urn:microsoft.com/office/officeart/2005/8/layout/process4"/>
    <dgm:cxn modelId="{5DD760AB-4E5F-4432-AD2C-79AA61192C28}" type="presOf" srcId="{0835C8BF-77BE-4DAF-952A-46CEB2C1D52C}" destId="{081AA030-F783-47AB-97A2-4B591F30FF52}" srcOrd="1" destOrd="0" presId="urn:microsoft.com/office/officeart/2005/8/layout/process4"/>
    <dgm:cxn modelId="{E9538CFF-F33D-4F4C-8619-4A6D40EAF9DC}" type="presOf" srcId="{BC472C0E-2310-47D8-B250-434BD19565B2}" destId="{75706DEF-16BD-4E2B-B5A4-7F438A365339}" srcOrd="1" destOrd="0" presId="urn:microsoft.com/office/officeart/2005/8/layout/process4"/>
    <dgm:cxn modelId="{8FDAE18C-CEC0-4DC2-A24F-878A2330A95A}" type="presOf" srcId="{5CF21453-3802-4593-B0E0-D135EC5C8217}" destId="{9F43F661-04C8-41AD-9F66-71DA263BB972}" srcOrd="0" destOrd="0" presId="urn:microsoft.com/office/officeart/2005/8/layout/process4"/>
    <dgm:cxn modelId="{0254298E-59BD-4D1C-B351-A15061EBFC27}" srcId="{BDDA851A-852A-4BAE-8E12-E32BC86C96B5}" destId="{31DE1420-5035-4005-82F1-4686B9628E31}" srcOrd="1" destOrd="0" parTransId="{6566BAE3-95DC-4B2B-A801-7ED14F9E7745}" sibTransId="{876DCD0B-1873-4332-8187-A0DF0E45E2ED}"/>
    <dgm:cxn modelId="{E17C1EFF-B50A-41E2-8A0F-926DFF46F1FB}" type="presOf" srcId="{23320A48-9203-4FC2-A761-270503B7D049}" destId="{CA274D12-3BB8-4D89-8458-4D816F8C7525}" srcOrd="0" destOrd="0" presId="urn:microsoft.com/office/officeart/2005/8/layout/process4"/>
    <dgm:cxn modelId="{9A39CD6D-4B6C-49CB-8701-6ACD6B14AAE3}" srcId="{29720B1C-3AD7-4F29-A206-C5BB2CC0E4E6}" destId="{23320A48-9203-4FC2-A761-270503B7D049}" srcOrd="1" destOrd="0" parTransId="{70C33B8C-5FC0-4D05-B6CF-529F032E1541}" sibTransId="{5898AB92-F98C-4B70-9E96-86169AE44312}"/>
    <dgm:cxn modelId="{952B2328-2D3C-4D2F-AAF7-7126F1331764}" type="presOf" srcId="{010ACE7E-067E-4D77-B7EF-0BDF1CF75745}" destId="{88EAB8F7-D673-46C2-8E72-C560AB0F3445}" srcOrd="0" destOrd="0" presId="urn:microsoft.com/office/officeart/2005/8/layout/process4"/>
    <dgm:cxn modelId="{1F36E82B-00A3-43E2-9323-402395277469}" srcId="{5CF21453-3802-4593-B0E0-D135EC5C8217}" destId="{BDDA851A-852A-4BAE-8E12-E32BC86C96B5}" srcOrd="0" destOrd="0" parTransId="{9008791F-215E-4547-8F32-91F61C1C86D9}" sibTransId="{4FF6565F-1114-45DC-B03B-8A371F9F199B}"/>
    <dgm:cxn modelId="{98EE7DCD-3AC3-4D77-9460-A998EA70A919}" srcId="{5CF21453-3802-4593-B0E0-D135EC5C8217}" destId="{BC472C0E-2310-47D8-B250-434BD19565B2}" srcOrd="2" destOrd="0" parTransId="{07B24BD5-D24A-4FE8-BFE7-9F47FAD72545}" sibTransId="{8ABEF0D1-D675-4B1F-A775-0EF85592CDAC}"/>
    <dgm:cxn modelId="{3447060C-6896-4452-9E29-F41E965B09A8}" type="presOf" srcId="{F50A145D-59DD-4EE4-B7DF-D9B928E42086}" destId="{BD95C29B-9DB9-437C-81AF-065A9AC38322}" srcOrd="1" destOrd="0" presId="urn:microsoft.com/office/officeart/2005/8/layout/process4"/>
    <dgm:cxn modelId="{81FA113B-4D9B-43C9-A4BD-E47451595F41}" srcId="{5CF21453-3802-4593-B0E0-D135EC5C8217}" destId="{16BCA999-DA03-42C9-95E5-D75E3AAF265A}" srcOrd="4" destOrd="0" parTransId="{72AF7AF6-251A-45DA-A04E-EA14EB33BA40}" sibTransId="{96F655F9-BB9C-47CB-B46D-CDC544CDD00A}"/>
    <dgm:cxn modelId="{687AC71F-4790-43C2-BE1B-CC683681CFE0}" srcId="{F50A145D-59DD-4EE4-B7DF-D9B928E42086}" destId="{2303241A-0E00-4972-8D15-8ED1E485D60E}" srcOrd="1" destOrd="0" parTransId="{AE2029BE-983F-435D-BA7C-B68617EEAAD1}" sibTransId="{47CEB46D-D99D-40FE-A5D7-DAD6E87E597E}"/>
    <dgm:cxn modelId="{BE032909-AC39-4C67-9F4D-BB08954D4F53}" srcId="{29720B1C-3AD7-4F29-A206-C5BB2CC0E4E6}" destId="{006F79E8-6D01-4ED9-AA30-0794C6DBE297}" srcOrd="0" destOrd="0" parTransId="{A55714D8-1273-41AF-A3A0-8C398302223A}" sibTransId="{9EEA063E-CB07-4718-8AB7-88EB4AAAB718}"/>
    <dgm:cxn modelId="{BA2B86CD-FC9E-436F-90C5-85719A48F7C5}" type="presOf" srcId="{29720B1C-3AD7-4F29-A206-C5BB2CC0E4E6}" destId="{3442A871-9805-461F-825F-89FE268238C3}" srcOrd="1" destOrd="0" presId="urn:microsoft.com/office/officeart/2005/8/layout/process4"/>
    <dgm:cxn modelId="{27E3C116-E6E1-494A-A173-E3C55DCE52AF}" srcId="{0835C8BF-77BE-4DAF-952A-46CEB2C1D52C}" destId="{05A0148E-4107-4394-AEEA-DDCEA347359C}" srcOrd="0" destOrd="0" parTransId="{38B2D9AB-7C1A-461A-9FF9-770CC6BD7C53}" sibTransId="{38019EDE-2A65-4E60-A3E5-4D4329B4759E}"/>
    <dgm:cxn modelId="{C2FCF170-2157-4158-97E8-1E89C3FC717D}" srcId="{BC472C0E-2310-47D8-B250-434BD19565B2}" destId="{6ECE3AD2-7822-439E-9FC3-9C4F1CEDEBBA}" srcOrd="0" destOrd="0" parTransId="{86C247FC-4939-436D-B659-5E3D137E84C3}" sibTransId="{68DADC1B-CB75-4317-AF56-3CF4A16B5099}"/>
    <dgm:cxn modelId="{537E9D17-9567-4A49-A76A-C4881B8EF1DF}" srcId="{16BCA999-DA03-42C9-95E5-D75E3AAF265A}" destId="{F31B79A4-7A9B-47BA-B799-8FA8BB00A85F}" srcOrd="1" destOrd="0" parTransId="{16AA4A0E-EC23-4EE0-8834-E22C78D6A44A}" sibTransId="{83223120-C525-4C10-892F-F93E5AC96705}"/>
    <dgm:cxn modelId="{039A0B56-7F85-4CAC-9789-918DB526BD7F}" srcId="{5CF21453-3802-4593-B0E0-D135EC5C8217}" destId="{F50A145D-59DD-4EE4-B7DF-D9B928E42086}" srcOrd="3" destOrd="0" parTransId="{19AAEE98-6D62-469A-BF78-8002FF0500BF}" sibTransId="{1222CD8A-E4B1-4829-9D3E-FAD9E142F7F4}"/>
    <dgm:cxn modelId="{E37EF9DA-F64C-4C05-ACD8-7275E3F00978}" srcId="{F50A145D-59DD-4EE4-B7DF-D9B928E42086}" destId="{A2C453D1-75A5-4B57-9A50-1C159753B650}" srcOrd="0" destOrd="0" parTransId="{FDD22ED7-2EBF-479F-8CC4-2FF11BA980E2}" sibTransId="{02AE9816-8BE1-47F0-8E57-BCA42894CBB9}"/>
    <dgm:cxn modelId="{BB3DA1DD-ACC7-4C2D-A1BC-B025C435CBF5}" type="presOf" srcId="{A7D2B5EC-C5B6-4C87-98FF-66DBA9F53FD9}" destId="{5EA9259A-1C33-4CAA-B6F3-ED5151053B78}" srcOrd="0" destOrd="0" presId="urn:microsoft.com/office/officeart/2005/8/layout/process4"/>
    <dgm:cxn modelId="{914E46A4-32AB-459B-9C07-FBC4AFECBB0E}" type="presOf" srcId="{F31B79A4-7A9B-47BA-B799-8FA8BB00A85F}" destId="{29DF4D6D-ABBA-41E0-906C-BE40E6CEDC5C}" srcOrd="0" destOrd="0" presId="urn:microsoft.com/office/officeart/2005/8/layout/process4"/>
    <dgm:cxn modelId="{F41D3078-729E-4988-8184-F62DE8CD85B1}" type="presOf" srcId="{651EA761-007D-472A-9A03-C7EDA54EB438}" destId="{AB06D116-9611-46C9-9FD2-7E2A9F679B2A}" srcOrd="0" destOrd="0" presId="urn:microsoft.com/office/officeart/2005/8/layout/process4"/>
    <dgm:cxn modelId="{48B4D630-9A42-4B07-ADB8-F650DED7421C}" type="presParOf" srcId="{9F43F661-04C8-41AD-9F66-71DA263BB972}" destId="{DA2892B3-FA98-4C74-9586-E827BA8F4519}" srcOrd="0" destOrd="0" presId="urn:microsoft.com/office/officeart/2005/8/layout/process4"/>
    <dgm:cxn modelId="{07A27718-8B7C-4293-93CC-9AF782DD5343}" type="presParOf" srcId="{DA2892B3-FA98-4C74-9586-E827BA8F4519}" destId="{2A0B8A5E-9107-42C2-AA71-DED6D8A14A21}" srcOrd="0" destOrd="0" presId="urn:microsoft.com/office/officeart/2005/8/layout/process4"/>
    <dgm:cxn modelId="{3AAD010D-D0D0-4372-8BCD-900D15BAFE70}" type="presParOf" srcId="{DA2892B3-FA98-4C74-9586-E827BA8F4519}" destId="{081AA030-F783-47AB-97A2-4B591F30FF52}" srcOrd="1" destOrd="0" presId="urn:microsoft.com/office/officeart/2005/8/layout/process4"/>
    <dgm:cxn modelId="{54BB3A24-351D-44D6-939A-CDECB910CAAA}" type="presParOf" srcId="{DA2892B3-FA98-4C74-9586-E827BA8F4519}" destId="{FBEF95F6-9EF1-4660-AC1F-335B681EE832}" srcOrd="2" destOrd="0" presId="urn:microsoft.com/office/officeart/2005/8/layout/process4"/>
    <dgm:cxn modelId="{3216719E-F9FE-4E92-9A7E-98C72BC7666F}" type="presParOf" srcId="{FBEF95F6-9EF1-4660-AC1F-335B681EE832}" destId="{9376E512-A32D-403A-AB90-3E06AA3D872F}" srcOrd="0" destOrd="0" presId="urn:microsoft.com/office/officeart/2005/8/layout/process4"/>
    <dgm:cxn modelId="{12320861-E793-4198-8BD9-07F48258AA1F}" type="presParOf" srcId="{FBEF95F6-9EF1-4660-AC1F-335B681EE832}" destId="{88EAB8F7-D673-46C2-8E72-C560AB0F3445}" srcOrd="1" destOrd="0" presId="urn:microsoft.com/office/officeart/2005/8/layout/process4"/>
    <dgm:cxn modelId="{664A33FE-50CA-4903-B9BC-C041261DC590}" type="presParOf" srcId="{9F43F661-04C8-41AD-9F66-71DA263BB972}" destId="{C4908F63-C6FB-409E-8633-FCD59CD6F211}" srcOrd="1" destOrd="0" presId="urn:microsoft.com/office/officeart/2005/8/layout/process4"/>
    <dgm:cxn modelId="{62A26AFD-4EC7-4F49-8DF0-09BE4A87A170}" type="presParOf" srcId="{9F43F661-04C8-41AD-9F66-71DA263BB972}" destId="{849126B3-1F26-4064-B83C-2AA616927BA5}" srcOrd="2" destOrd="0" presId="urn:microsoft.com/office/officeart/2005/8/layout/process4"/>
    <dgm:cxn modelId="{E097CE51-CD16-47D8-AF79-E4173D0C0EFF}" type="presParOf" srcId="{849126B3-1F26-4064-B83C-2AA616927BA5}" destId="{7A3B1A59-C20D-4746-A69F-98DB07462C4A}" srcOrd="0" destOrd="0" presId="urn:microsoft.com/office/officeart/2005/8/layout/process4"/>
    <dgm:cxn modelId="{B7AC03A3-C071-4E87-A0AB-69C92FD56945}" type="presParOf" srcId="{849126B3-1F26-4064-B83C-2AA616927BA5}" destId="{3442A871-9805-461F-825F-89FE268238C3}" srcOrd="1" destOrd="0" presId="urn:microsoft.com/office/officeart/2005/8/layout/process4"/>
    <dgm:cxn modelId="{449909DA-E933-405D-8124-4B6FA2433366}" type="presParOf" srcId="{849126B3-1F26-4064-B83C-2AA616927BA5}" destId="{7122A457-0444-46FA-A19C-F8CBD9978FCF}" srcOrd="2" destOrd="0" presId="urn:microsoft.com/office/officeart/2005/8/layout/process4"/>
    <dgm:cxn modelId="{74E443A3-A9ED-415B-BF72-88DDCF86DEC5}" type="presParOf" srcId="{7122A457-0444-46FA-A19C-F8CBD9978FCF}" destId="{68104514-9A07-4BA9-AF6A-9EECEB919D55}" srcOrd="0" destOrd="0" presId="urn:microsoft.com/office/officeart/2005/8/layout/process4"/>
    <dgm:cxn modelId="{93556E3F-29E1-4573-A59D-50D3997873E8}" type="presParOf" srcId="{7122A457-0444-46FA-A19C-F8CBD9978FCF}" destId="{CA274D12-3BB8-4D89-8458-4D816F8C7525}" srcOrd="1" destOrd="0" presId="urn:microsoft.com/office/officeart/2005/8/layout/process4"/>
    <dgm:cxn modelId="{08F6EB88-0A83-4684-8603-B533C082DCCB}" type="presParOf" srcId="{9F43F661-04C8-41AD-9F66-71DA263BB972}" destId="{A8C17BE6-D3A8-4E86-AAF0-23824A344358}" srcOrd="3" destOrd="0" presId="urn:microsoft.com/office/officeart/2005/8/layout/process4"/>
    <dgm:cxn modelId="{910F3016-AA71-443B-8AE0-641479145B66}" type="presParOf" srcId="{9F43F661-04C8-41AD-9F66-71DA263BB972}" destId="{495F2606-0F5D-4BD1-9169-1E31D464276B}" srcOrd="4" destOrd="0" presId="urn:microsoft.com/office/officeart/2005/8/layout/process4"/>
    <dgm:cxn modelId="{33FFE811-03B1-4BD2-ACEB-15E4DCC8BEC2}" type="presParOf" srcId="{495F2606-0F5D-4BD1-9169-1E31D464276B}" destId="{2DA9E8D6-1399-4A90-AA2A-FD4F85F1A306}" srcOrd="0" destOrd="0" presId="urn:microsoft.com/office/officeart/2005/8/layout/process4"/>
    <dgm:cxn modelId="{624B8561-EBB4-4CE4-A763-024085E9BC97}" type="presParOf" srcId="{495F2606-0F5D-4BD1-9169-1E31D464276B}" destId="{B6690742-D883-4006-BD67-B40CBFCA1F0B}" srcOrd="1" destOrd="0" presId="urn:microsoft.com/office/officeart/2005/8/layout/process4"/>
    <dgm:cxn modelId="{0041F848-EA32-4279-8D8C-15E01787CC2E}" type="presParOf" srcId="{495F2606-0F5D-4BD1-9169-1E31D464276B}" destId="{8E07CF15-64CD-41D7-BD7D-A04F1F8D150C}" srcOrd="2" destOrd="0" presId="urn:microsoft.com/office/officeart/2005/8/layout/process4"/>
    <dgm:cxn modelId="{0DDD4601-06E1-4ACE-8CF8-43E59CF1CB4A}" type="presParOf" srcId="{8E07CF15-64CD-41D7-BD7D-A04F1F8D150C}" destId="{30AC7814-8B2B-49A7-9BBD-0E7219FD12BF}" srcOrd="0" destOrd="0" presId="urn:microsoft.com/office/officeart/2005/8/layout/process4"/>
    <dgm:cxn modelId="{1DF371A4-27F8-4D89-834B-D591442A8915}" type="presParOf" srcId="{8E07CF15-64CD-41D7-BD7D-A04F1F8D150C}" destId="{29DF4D6D-ABBA-41E0-906C-BE40E6CEDC5C}" srcOrd="1" destOrd="0" presId="urn:microsoft.com/office/officeart/2005/8/layout/process4"/>
    <dgm:cxn modelId="{4F92508D-2D01-4EBE-B18F-FCFCD8704429}" type="presParOf" srcId="{9F43F661-04C8-41AD-9F66-71DA263BB972}" destId="{ACCF5988-05DE-4290-806A-2076507DA736}" srcOrd="5" destOrd="0" presId="urn:microsoft.com/office/officeart/2005/8/layout/process4"/>
    <dgm:cxn modelId="{730AAE38-2C09-48CA-AD43-4109AF4D8A66}" type="presParOf" srcId="{9F43F661-04C8-41AD-9F66-71DA263BB972}" destId="{F346E15C-55CF-4836-BB61-703964AB9260}" srcOrd="6" destOrd="0" presId="urn:microsoft.com/office/officeart/2005/8/layout/process4"/>
    <dgm:cxn modelId="{E843199B-0502-4C76-915A-64116CF992E3}" type="presParOf" srcId="{F346E15C-55CF-4836-BB61-703964AB9260}" destId="{621906E7-F3F5-4A14-A880-8821E1DA3293}" srcOrd="0" destOrd="0" presId="urn:microsoft.com/office/officeart/2005/8/layout/process4"/>
    <dgm:cxn modelId="{3F8124EC-31F4-41EC-9E3D-32EB2F7EB432}" type="presParOf" srcId="{F346E15C-55CF-4836-BB61-703964AB9260}" destId="{BD95C29B-9DB9-437C-81AF-065A9AC38322}" srcOrd="1" destOrd="0" presId="urn:microsoft.com/office/officeart/2005/8/layout/process4"/>
    <dgm:cxn modelId="{85FC6041-CCC2-454A-B1BE-6C6B601B771F}" type="presParOf" srcId="{F346E15C-55CF-4836-BB61-703964AB9260}" destId="{BB03A5BE-A8D0-47BC-884E-817B18B419F8}" srcOrd="2" destOrd="0" presId="urn:microsoft.com/office/officeart/2005/8/layout/process4"/>
    <dgm:cxn modelId="{309CE0C7-B677-4B9A-812C-C84FE52621B6}" type="presParOf" srcId="{BB03A5BE-A8D0-47BC-884E-817B18B419F8}" destId="{B92EF8FF-14A5-4ACA-B81F-2E07ABC70108}" srcOrd="0" destOrd="0" presId="urn:microsoft.com/office/officeart/2005/8/layout/process4"/>
    <dgm:cxn modelId="{1E4470CD-3DE0-4AC3-A07D-E3F76F340AFB}" type="presParOf" srcId="{BB03A5BE-A8D0-47BC-884E-817B18B419F8}" destId="{C501919A-2026-4ED1-A595-80CBBDA59DBF}" srcOrd="1" destOrd="0" presId="urn:microsoft.com/office/officeart/2005/8/layout/process4"/>
    <dgm:cxn modelId="{3056AC74-CB40-44AC-85EF-8106DEA3C8AA}" type="presParOf" srcId="{9F43F661-04C8-41AD-9F66-71DA263BB972}" destId="{CD596467-A242-4923-B28C-F443599962AB}" srcOrd="7" destOrd="0" presId="urn:microsoft.com/office/officeart/2005/8/layout/process4"/>
    <dgm:cxn modelId="{B96E5DFD-DEDD-4A57-BBD7-0E59402BDCFB}" type="presParOf" srcId="{9F43F661-04C8-41AD-9F66-71DA263BB972}" destId="{5C623195-B3C3-4EF9-AED5-F9562D6B3BD9}" srcOrd="8" destOrd="0" presId="urn:microsoft.com/office/officeart/2005/8/layout/process4"/>
    <dgm:cxn modelId="{F69EC3A6-2878-4203-B078-2636A79733B0}" type="presParOf" srcId="{5C623195-B3C3-4EF9-AED5-F9562D6B3BD9}" destId="{85F0F532-109C-43A5-B091-DF42EB3E5B0B}" srcOrd="0" destOrd="0" presId="urn:microsoft.com/office/officeart/2005/8/layout/process4"/>
    <dgm:cxn modelId="{33B9C9DB-9D0F-41A6-A306-2E2AFB9B3CF1}" type="presParOf" srcId="{5C623195-B3C3-4EF9-AED5-F9562D6B3BD9}" destId="{75706DEF-16BD-4E2B-B5A4-7F438A365339}" srcOrd="1" destOrd="0" presId="urn:microsoft.com/office/officeart/2005/8/layout/process4"/>
    <dgm:cxn modelId="{300A1968-3419-40B4-8FE6-5D00D0CA1618}" type="presParOf" srcId="{5C623195-B3C3-4EF9-AED5-F9562D6B3BD9}" destId="{C3C37B58-837C-4C94-9849-C1724FB52BA2}" srcOrd="2" destOrd="0" presId="urn:microsoft.com/office/officeart/2005/8/layout/process4"/>
    <dgm:cxn modelId="{812C402D-C12A-4CBE-818E-13F16EB1D065}" type="presParOf" srcId="{C3C37B58-837C-4C94-9849-C1724FB52BA2}" destId="{4E8E11B0-B0CB-43E2-A047-52684C5F062B}" srcOrd="0" destOrd="0" presId="urn:microsoft.com/office/officeart/2005/8/layout/process4"/>
    <dgm:cxn modelId="{B2E71221-257C-43C7-838B-CB43C6D20488}" type="presParOf" srcId="{C3C37B58-837C-4C94-9849-C1724FB52BA2}" destId="{263187E4-4F23-4AE7-97CD-65AD0256C946}" srcOrd="1" destOrd="0" presId="urn:microsoft.com/office/officeart/2005/8/layout/process4"/>
    <dgm:cxn modelId="{94BBB9D1-9D9B-4A00-B4F5-A8FAFA88FBD7}" type="presParOf" srcId="{9F43F661-04C8-41AD-9F66-71DA263BB972}" destId="{39F32792-1039-4842-80DD-BC29E422C0E1}" srcOrd="9" destOrd="0" presId="urn:microsoft.com/office/officeart/2005/8/layout/process4"/>
    <dgm:cxn modelId="{2545BCBA-FD84-460C-BD8B-30FDCBACB15C}" type="presParOf" srcId="{9F43F661-04C8-41AD-9F66-71DA263BB972}" destId="{32D42926-C322-4C20-A94F-85B7450DC25B}" srcOrd="10" destOrd="0" presId="urn:microsoft.com/office/officeart/2005/8/layout/process4"/>
    <dgm:cxn modelId="{F7147BF7-4CD0-4F67-A1B5-76D764995C98}" type="presParOf" srcId="{32D42926-C322-4C20-A94F-85B7450DC25B}" destId="{AB06D116-9611-46C9-9FD2-7E2A9F679B2A}" srcOrd="0" destOrd="0" presId="urn:microsoft.com/office/officeart/2005/8/layout/process4"/>
    <dgm:cxn modelId="{175EF461-BFEA-44B2-B1C9-53C64B7B7C5C}" type="presParOf" srcId="{32D42926-C322-4C20-A94F-85B7450DC25B}" destId="{AE7E7363-6839-4335-A9E7-52869FF4EBA6}" srcOrd="1" destOrd="0" presId="urn:microsoft.com/office/officeart/2005/8/layout/process4"/>
    <dgm:cxn modelId="{04C30A26-3523-4F28-9037-68FAF81C85C7}" type="presParOf" srcId="{32D42926-C322-4C20-A94F-85B7450DC25B}" destId="{4C527380-B245-4CC0-A70D-37E659B49C65}" srcOrd="2" destOrd="0" presId="urn:microsoft.com/office/officeart/2005/8/layout/process4"/>
    <dgm:cxn modelId="{E6E4C945-BE72-4BAB-A205-BB7130FFFBBC}" type="presParOf" srcId="{4C527380-B245-4CC0-A70D-37E659B49C65}" destId="{43F8E0FC-78CC-4ECD-B0DC-DC22EF01A632}" srcOrd="0" destOrd="0" presId="urn:microsoft.com/office/officeart/2005/8/layout/process4"/>
    <dgm:cxn modelId="{2E46F52C-19B3-4FBD-BB31-16EF52BB87EA}" type="presParOf" srcId="{4C527380-B245-4CC0-A70D-37E659B49C65}" destId="{0051D248-F3AD-4881-B67C-8F275FC6769F}" srcOrd="1" destOrd="0" presId="urn:microsoft.com/office/officeart/2005/8/layout/process4"/>
    <dgm:cxn modelId="{50090D02-F94B-4A0F-90DF-B8AB34D60526}" type="presParOf" srcId="{9F43F661-04C8-41AD-9F66-71DA263BB972}" destId="{CDB31449-8249-4F22-AE6D-AD657BAA1BB6}" srcOrd="11" destOrd="0" presId="urn:microsoft.com/office/officeart/2005/8/layout/process4"/>
    <dgm:cxn modelId="{BD01CE3D-2E7E-452E-9682-68830DD0F5CF}" type="presParOf" srcId="{9F43F661-04C8-41AD-9F66-71DA263BB972}" destId="{ADDDC678-9C33-41B9-BBCC-D0A4179ED3A0}" srcOrd="12" destOrd="0" presId="urn:microsoft.com/office/officeart/2005/8/layout/process4"/>
    <dgm:cxn modelId="{E7032D3C-465B-417D-9847-CFD35ACCC1EC}" type="presParOf" srcId="{ADDDC678-9C33-41B9-BBCC-D0A4179ED3A0}" destId="{3865F80D-013F-4DA3-9CFE-F5B5FF885A72}" srcOrd="0" destOrd="0" presId="urn:microsoft.com/office/officeart/2005/8/layout/process4"/>
    <dgm:cxn modelId="{B4734286-D19D-4DBC-A38B-9235A6D5CD29}" type="presParOf" srcId="{ADDDC678-9C33-41B9-BBCC-D0A4179ED3A0}" destId="{609195D0-D02A-4E10-A3C1-7D88885736F0}" srcOrd="1" destOrd="0" presId="urn:microsoft.com/office/officeart/2005/8/layout/process4"/>
    <dgm:cxn modelId="{938627C4-305E-4450-A6CF-A3E6F60815A0}" type="presParOf" srcId="{ADDDC678-9C33-41B9-BBCC-D0A4179ED3A0}" destId="{8FAF0D32-AD93-4562-A551-22A272A19E03}" srcOrd="2" destOrd="0" presId="urn:microsoft.com/office/officeart/2005/8/layout/process4"/>
    <dgm:cxn modelId="{49A1959C-3286-4E95-AF0D-C3C794A347C7}" type="presParOf" srcId="{8FAF0D32-AD93-4562-A551-22A272A19E03}" destId="{5EA9259A-1C33-4CAA-B6F3-ED5151053B78}" srcOrd="0" destOrd="0" presId="urn:microsoft.com/office/officeart/2005/8/layout/process4"/>
    <dgm:cxn modelId="{9A24F225-F2F0-46E0-B805-FA9652BE6AE6}" type="presParOf" srcId="{8FAF0D32-AD93-4562-A551-22A272A19E03}" destId="{84E2E064-C60E-436F-AE23-2D9AE6C02FD7}"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D23ED-0863-4ED2-AC9E-47C860A72E33}">
      <dsp:nvSpPr>
        <dsp:cNvPr id="0" name=""/>
        <dsp:cNvSpPr/>
      </dsp:nvSpPr>
      <dsp:spPr>
        <a:xfrm>
          <a:off x="0" y="10"/>
          <a:ext cx="1265685" cy="3047996"/>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kern="1200" dirty="0" smtClean="0"/>
            <a:t>IIS</a:t>
          </a:r>
          <a:endParaRPr lang="en-US" sz="3600" kern="1200" dirty="0"/>
        </a:p>
      </dsp:txBody>
      <dsp:txXfrm>
        <a:off x="61786" y="61796"/>
        <a:ext cx="1142113" cy="2924424"/>
      </dsp:txXfrm>
    </dsp:sp>
    <dsp:sp modelId="{43678A64-A5F1-4113-B415-B8CB1F292615}">
      <dsp:nvSpPr>
        <dsp:cNvPr id="0" name=""/>
        <dsp:cNvSpPr/>
      </dsp:nvSpPr>
      <dsp:spPr>
        <a:xfrm rot="21188118">
          <a:off x="1259387" y="1342830"/>
          <a:ext cx="1756816" cy="0"/>
        </a:xfrm>
        <a:custGeom>
          <a:avLst/>
          <a:gdLst/>
          <a:ahLst/>
          <a:cxnLst/>
          <a:rect l="0" t="0" r="0" b="0"/>
          <a:pathLst>
            <a:path>
              <a:moveTo>
                <a:pt x="0" y="0"/>
              </a:moveTo>
              <a:lnTo>
                <a:pt x="17568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86E2CE-A893-4A06-8B96-EB136409AE13}">
      <dsp:nvSpPr>
        <dsp:cNvPr id="0" name=""/>
        <dsp:cNvSpPr/>
      </dsp:nvSpPr>
      <dsp:spPr>
        <a:xfrm>
          <a:off x="3009907" y="835234"/>
          <a:ext cx="1371596" cy="640082"/>
        </a:xfrm>
        <a:prstGeom prst="round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ASP.NET Page</a:t>
          </a:r>
          <a:endParaRPr lang="en-US" sz="2000" kern="1200" dirty="0"/>
        </a:p>
      </dsp:txBody>
      <dsp:txXfrm>
        <a:off x="3041153" y="866480"/>
        <a:ext cx="1309104" cy="577590"/>
      </dsp:txXfrm>
    </dsp:sp>
    <dsp:sp modelId="{83AE2D69-03D1-45AE-9D72-939E154DBDB4}">
      <dsp:nvSpPr>
        <dsp:cNvPr id="0" name=""/>
        <dsp:cNvSpPr/>
      </dsp:nvSpPr>
      <dsp:spPr>
        <a:xfrm rot="765352">
          <a:off x="1248678" y="1819422"/>
          <a:ext cx="1378168" cy="0"/>
        </a:xfrm>
        <a:custGeom>
          <a:avLst/>
          <a:gdLst/>
          <a:ahLst/>
          <a:cxnLst/>
          <a:rect l="0" t="0" r="0" b="0"/>
          <a:pathLst>
            <a:path>
              <a:moveTo>
                <a:pt x="0" y="0"/>
              </a:moveTo>
              <a:lnTo>
                <a:pt x="137816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85A4F-DC84-41AD-83EB-4629507AB8F4}">
      <dsp:nvSpPr>
        <dsp:cNvPr id="0" name=""/>
        <dsp:cNvSpPr/>
      </dsp:nvSpPr>
      <dsp:spPr>
        <a:xfrm>
          <a:off x="2609840" y="1806784"/>
          <a:ext cx="1371602" cy="640082"/>
        </a:xfrm>
        <a:prstGeom prst="round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Web Services</a:t>
          </a:r>
          <a:endParaRPr lang="en-US" sz="2000" kern="1200" dirty="0"/>
        </a:p>
      </dsp:txBody>
      <dsp:txXfrm>
        <a:off x="2641086" y="1838030"/>
        <a:ext cx="1309110" cy="577590"/>
      </dsp:txXfrm>
    </dsp:sp>
    <dsp:sp modelId="{690F616A-F055-48FE-8F8F-3DB7AFF66AD5}">
      <dsp:nvSpPr>
        <dsp:cNvPr id="0" name=""/>
        <dsp:cNvSpPr/>
      </dsp:nvSpPr>
      <dsp:spPr>
        <a:xfrm rot="20140218">
          <a:off x="1200179" y="933997"/>
          <a:ext cx="1475179" cy="0"/>
        </a:xfrm>
        <a:custGeom>
          <a:avLst/>
          <a:gdLst/>
          <a:ahLst/>
          <a:cxnLst/>
          <a:rect l="0" t="0" r="0" b="0"/>
          <a:pathLst>
            <a:path>
              <a:moveTo>
                <a:pt x="0" y="0"/>
              </a:moveTo>
              <a:lnTo>
                <a:pt x="147517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2EF99-F618-49EB-9CCF-2889CB07B0AD}">
      <dsp:nvSpPr>
        <dsp:cNvPr id="0" name=""/>
        <dsp:cNvSpPr/>
      </dsp:nvSpPr>
      <dsp:spPr>
        <a:xfrm>
          <a:off x="2609853" y="0"/>
          <a:ext cx="1371602" cy="640082"/>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HTML Page</a:t>
          </a:r>
          <a:endParaRPr lang="en-US" sz="2000" kern="1200" dirty="0"/>
        </a:p>
      </dsp:txBody>
      <dsp:txXfrm>
        <a:off x="2641099" y="31246"/>
        <a:ext cx="1309110" cy="577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AA030-F783-47AB-97A2-4B591F30FF52}">
      <dsp:nvSpPr>
        <dsp:cNvPr id="0" name=""/>
        <dsp:cNvSpPr/>
      </dsp:nvSpPr>
      <dsp:spPr>
        <a:xfrm>
          <a:off x="0" y="4670367"/>
          <a:ext cx="7772400" cy="511075"/>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4.5</a:t>
          </a:r>
          <a:endParaRPr lang="en-US" sz="2000" kern="1200" dirty="0">
            <a:solidFill>
              <a:srgbClr val="002060"/>
            </a:solidFill>
          </a:endParaRPr>
        </a:p>
      </dsp:txBody>
      <dsp:txXfrm>
        <a:off x="0" y="4670367"/>
        <a:ext cx="7772400" cy="275980"/>
      </dsp:txXfrm>
    </dsp:sp>
    <dsp:sp modelId="{9376E512-A32D-403A-AB90-3E06AA3D872F}">
      <dsp:nvSpPr>
        <dsp:cNvPr id="0" name=""/>
        <dsp:cNvSpPr/>
      </dsp:nvSpPr>
      <dsp:spPr>
        <a:xfrm>
          <a:off x="0" y="4936126"/>
          <a:ext cx="3886199" cy="23509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2012</a:t>
          </a:r>
          <a:endParaRPr lang="en-US" sz="1600" kern="1200" dirty="0"/>
        </a:p>
      </dsp:txBody>
      <dsp:txXfrm>
        <a:off x="0" y="4936126"/>
        <a:ext cx="3886199" cy="235094"/>
      </dsp:txXfrm>
    </dsp:sp>
    <dsp:sp modelId="{88EAB8F7-D673-46C2-8E72-C560AB0F3445}">
      <dsp:nvSpPr>
        <dsp:cNvPr id="0" name=""/>
        <dsp:cNvSpPr/>
      </dsp:nvSpPr>
      <dsp:spPr>
        <a:xfrm>
          <a:off x="3886200" y="4936126"/>
          <a:ext cx="3886199" cy="235094"/>
        </a:xfrm>
        <a:prstGeom prst="rect">
          <a:avLst/>
        </a:prstGeom>
        <a:solidFill>
          <a:schemeClr val="accent2">
            <a:tint val="40000"/>
            <a:alpha val="90000"/>
            <a:hueOff val="386602"/>
            <a:satOff val="-337"/>
            <a:lumOff val="0"/>
            <a:alphaOff val="0"/>
          </a:schemeClr>
        </a:solidFill>
        <a:ln w="25400" cap="flat" cmpd="sng" algn="ctr">
          <a:solidFill>
            <a:schemeClr val="accent2">
              <a:tint val="40000"/>
              <a:alpha val="90000"/>
              <a:hueOff val="386602"/>
              <a:satOff val="-337"/>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8, Windows Server 8</a:t>
          </a:r>
          <a:endParaRPr lang="en-US" sz="1600" kern="1200" dirty="0"/>
        </a:p>
      </dsp:txBody>
      <dsp:txXfrm>
        <a:off x="3886200" y="4936126"/>
        <a:ext cx="3886199" cy="235094"/>
      </dsp:txXfrm>
    </dsp:sp>
    <dsp:sp modelId="{3442A871-9805-461F-825F-89FE268238C3}">
      <dsp:nvSpPr>
        <dsp:cNvPr id="0" name=""/>
        <dsp:cNvSpPr/>
      </dsp:nvSpPr>
      <dsp:spPr>
        <a:xfrm rot="10800000">
          <a:off x="0" y="3891998"/>
          <a:ext cx="7772400" cy="786034"/>
        </a:xfrm>
        <a:prstGeom prst="upArrowCallou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4.0</a:t>
          </a:r>
          <a:endParaRPr lang="en-US" sz="2000" kern="1200" dirty="0">
            <a:solidFill>
              <a:srgbClr val="002060"/>
            </a:solidFill>
          </a:endParaRPr>
        </a:p>
      </dsp:txBody>
      <dsp:txXfrm rot="-10800000">
        <a:off x="0" y="3891998"/>
        <a:ext cx="7772400" cy="275898"/>
      </dsp:txXfrm>
    </dsp:sp>
    <dsp:sp modelId="{68104514-9A07-4BA9-AF6A-9EECEB919D55}">
      <dsp:nvSpPr>
        <dsp:cNvPr id="0" name=""/>
        <dsp:cNvSpPr/>
      </dsp:nvSpPr>
      <dsp:spPr>
        <a:xfrm>
          <a:off x="0" y="4167897"/>
          <a:ext cx="3886199" cy="235024"/>
        </a:xfrm>
        <a:prstGeom prst="rect">
          <a:avLst/>
        </a:prstGeom>
        <a:solidFill>
          <a:schemeClr val="accent2">
            <a:tint val="40000"/>
            <a:alpha val="90000"/>
            <a:hueOff val="773203"/>
            <a:satOff val="-674"/>
            <a:lumOff val="-1"/>
            <a:alphaOff val="0"/>
          </a:schemeClr>
        </a:solidFill>
        <a:ln w="25400" cap="flat" cmpd="sng" algn="ctr">
          <a:solidFill>
            <a:schemeClr val="accent2">
              <a:tint val="40000"/>
              <a:alpha val="90000"/>
              <a:hueOff val="773203"/>
              <a:satOff val="-67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2010</a:t>
          </a:r>
          <a:endParaRPr lang="en-US" sz="1600" kern="1200" dirty="0"/>
        </a:p>
      </dsp:txBody>
      <dsp:txXfrm>
        <a:off x="0" y="4167897"/>
        <a:ext cx="3886199" cy="235024"/>
      </dsp:txXfrm>
    </dsp:sp>
    <dsp:sp modelId="{CA274D12-3BB8-4D89-8458-4D816F8C7525}">
      <dsp:nvSpPr>
        <dsp:cNvPr id="0" name=""/>
        <dsp:cNvSpPr/>
      </dsp:nvSpPr>
      <dsp:spPr>
        <a:xfrm>
          <a:off x="3886200" y="4167897"/>
          <a:ext cx="3886199" cy="235024"/>
        </a:xfrm>
        <a:prstGeom prst="rect">
          <a:avLst/>
        </a:prstGeom>
        <a:solidFill>
          <a:schemeClr val="accent2">
            <a:tint val="40000"/>
            <a:alpha val="90000"/>
            <a:hueOff val="1159805"/>
            <a:satOff val="-1010"/>
            <a:lumOff val="-1"/>
            <a:alphaOff val="0"/>
          </a:schemeClr>
        </a:solidFill>
        <a:ln w="25400" cap="flat" cmpd="sng" algn="ctr">
          <a:solidFill>
            <a:schemeClr val="accent2">
              <a:tint val="40000"/>
              <a:alpha val="90000"/>
              <a:hueOff val="1159805"/>
              <a:satOff val="-1010"/>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7(Recommended)</a:t>
          </a:r>
          <a:endParaRPr lang="en-US" sz="1600" kern="1200" dirty="0"/>
        </a:p>
      </dsp:txBody>
      <dsp:txXfrm>
        <a:off x="3886200" y="4167897"/>
        <a:ext cx="3886199" cy="235024"/>
      </dsp:txXfrm>
    </dsp:sp>
    <dsp:sp modelId="{B6690742-D883-4006-BD67-B40CBFCA1F0B}">
      <dsp:nvSpPr>
        <dsp:cNvPr id="0" name=""/>
        <dsp:cNvSpPr/>
      </dsp:nvSpPr>
      <dsp:spPr>
        <a:xfrm rot="10800000">
          <a:off x="0" y="3113630"/>
          <a:ext cx="7772400" cy="786034"/>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3.5</a:t>
          </a:r>
          <a:endParaRPr lang="en-US" sz="2000" kern="1200" dirty="0">
            <a:solidFill>
              <a:srgbClr val="002060"/>
            </a:solidFill>
          </a:endParaRPr>
        </a:p>
      </dsp:txBody>
      <dsp:txXfrm rot="-10800000">
        <a:off x="0" y="3113630"/>
        <a:ext cx="7772400" cy="275898"/>
      </dsp:txXfrm>
    </dsp:sp>
    <dsp:sp modelId="{30AC7814-8B2B-49A7-9BBD-0E7219FD12BF}">
      <dsp:nvSpPr>
        <dsp:cNvPr id="0" name=""/>
        <dsp:cNvSpPr/>
      </dsp:nvSpPr>
      <dsp:spPr>
        <a:xfrm>
          <a:off x="0" y="3389528"/>
          <a:ext cx="3886199" cy="235024"/>
        </a:xfrm>
        <a:prstGeom prst="rect">
          <a:avLst/>
        </a:prstGeom>
        <a:solidFill>
          <a:schemeClr val="accent2">
            <a:tint val="40000"/>
            <a:alpha val="90000"/>
            <a:hueOff val="1546406"/>
            <a:satOff val="-1347"/>
            <a:lumOff val="-2"/>
            <a:alphaOff val="0"/>
          </a:schemeClr>
        </a:solidFill>
        <a:ln w="25400" cap="flat" cmpd="sng" algn="ctr">
          <a:solidFill>
            <a:schemeClr val="accent2">
              <a:tint val="40000"/>
              <a:alpha val="90000"/>
              <a:hueOff val="1546406"/>
              <a:satOff val="-1347"/>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2008</a:t>
          </a:r>
          <a:endParaRPr lang="en-US" sz="1600" kern="1200" dirty="0"/>
        </a:p>
      </dsp:txBody>
      <dsp:txXfrm>
        <a:off x="0" y="3389528"/>
        <a:ext cx="3886199" cy="235024"/>
      </dsp:txXfrm>
    </dsp:sp>
    <dsp:sp modelId="{29DF4D6D-ABBA-41E0-906C-BE40E6CEDC5C}">
      <dsp:nvSpPr>
        <dsp:cNvPr id="0" name=""/>
        <dsp:cNvSpPr/>
      </dsp:nvSpPr>
      <dsp:spPr>
        <a:xfrm>
          <a:off x="3886200" y="3389528"/>
          <a:ext cx="3886199" cy="235024"/>
        </a:xfrm>
        <a:prstGeom prst="rect">
          <a:avLst/>
        </a:prstGeom>
        <a:solidFill>
          <a:schemeClr val="accent2">
            <a:tint val="40000"/>
            <a:alpha val="90000"/>
            <a:hueOff val="1933008"/>
            <a:satOff val="-1684"/>
            <a:lumOff val="-2"/>
            <a:alphaOff val="0"/>
          </a:schemeClr>
        </a:solidFill>
        <a:ln w="25400" cap="flat" cmpd="sng" algn="ctr">
          <a:solidFill>
            <a:schemeClr val="accent2">
              <a:tint val="40000"/>
              <a:alpha val="90000"/>
              <a:hueOff val="1933008"/>
              <a:satOff val="-1684"/>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 Windows Server 2008 R2</a:t>
          </a:r>
          <a:endParaRPr lang="en-US" sz="1600" kern="1200" dirty="0"/>
        </a:p>
      </dsp:txBody>
      <dsp:txXfrm>
        <a:off x="3886200" y="3389528"/>
        <a:ext cx="3886199" cy="235024"/>
      </dsp:txXfrm>
    </dsp:sp>
    <dsp:sp modelId="{BD95C29B-9DB9-437C-81AF-065A9AC38322}">
      <dsp:nvSpPr>
        <dsp:cNvPr id="0" name=""/>
        <dsp:cNvSpPr/>
      </dsp:nvSpPr>
      <dsp:spPr>
        <a:xfrm rot="10800000">
          <a:off x="0" y="2335262"/>
          <a:ext cx="7772400" cy="786034"/>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3.0</a:t>
          </a:r>
          <a:endParaRPr lang="en-US" sz="2000" kern="1200" dirty="0">
            <a:solidFill>
              <a:srgbClr val="002060"/>
            </a:solidFill>
          </a:endParaRPr>
        </a:p>
      </dsp:txBody>
      <dsp:txXfrm rot="-10800000">
        <a:off x="0" y="2335262"/>
        <a:ext cx="7772400" cy="275898"/>
      </dsp:txXfrm>
    </dsp:sp>
    <dsp:sp modelId="{B92EF8FF-14A5-4ACA-B81F-2E07ABC70108}">
      <dsp:nvSpPr>
        <dsp:cNvPr id="0" name=""/>
        <dsp:cNvSpPr/>
      </dsp:nvSpPr>
      <dsp:spPr>
        <a:xfrm>
          <a:off x="0" y="2611160"/>
          <a:ext cx="3886199" cy="235024"/>
        </a:xfrm>
        <a:prstGeom prst="rect">
          <a:avLst/>
        </a:prstGeom>
        <a:solidFill>
          <a:schemeClr val="accent2">
            <a:tint val="40000"/>
            <a:alpha val="90000"/>
            <a:hueOff val="2319610"/>
            <a:satOff val="-2021"/>
            <a:lumOff val="-3"/>
            <a:alphaOff val="0"/>
          </a:schemeClr>
        </a:solidFill>
        <a:ln w="25400" cap="flat" cmpd="sng" algn="ctr">
          <a:solidFill>
            <a:schemeClr val="accent2">
              <a:tint val="40000"/>
              <a:alpha val="90000"/>
              <a:hueOff val="2319610"/>
              <a:satOff val="-2021"/>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2611160"/>
        <a:ext cx="3886199" cy="235024"/>
      </dsp:txXfrm>
    </dsp:sp>
    <dsp:sp modelId="{C501919A-2026-4ED1-A595-80CBBDA59DBF}">
      <dsp:nvSpPr>
        <dsp:cNvPr id="0" name=""/>
        <dsp:cNvSpPr/>
      </dsp:nvSpPr>
      <dsp:spPr>
        <a:xfrm>
          <a:off x="3886200" y="2611160"/>
          <a:ext cx="3886199" cy="235024"/>
        </a:xfrm>
        <a:prstGeom prst="rect">
          <a:avLst/>
        </a:prstGeom>
        <a:solidFill>
          <a:schemeClr val="accent2">
            <a:tint val="40000"/>
            <a:alpha val="90000"/>
            <a:hueOff val="2706211"/>
            <a:satOff val="-2357"/>
            <a:lumOff val="-3"/>
            <a:alphaOff val="0"/>
          </a:schemeClr>
        </a:solidFill>
        <a:ln w="25400" cap="flat" cmpd="sng" algn="ctr">
          <a:solidFill>
            <a:schemeClr val="accent2">
              <a:tint val="40000"/>
              <a:alpha val="90000"/>
              <a:hueOff val="2706211"/>
              <a:satOff val="-2357"/>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Vista, Windows Server 2008</a:t>
          </a:r>
          <a:endParaRPr lang="en-US" sz="1600" kern="1200" dirty="0"/>
        </a:p>
      </dsp:txBody>
      <dsp:txXfrm>
        <a:off x="3886200" y="2611160"/>
        <a:ext cx="3886199" cy="235024"/>
      </dsp:txXfrm>
    </dsp:sp>
    <dsp:sp modelId="{75706DEF-16BD-4E2B-B5A4-7F438A365339}">
      <dsp:nvSpPr>
        <dsp:cNvPr id="0" name=""/>
        <dsp:cNvSpPr/>
      </dsp:nvSpPr>
      <dsp:spPr>
        <a:xfrm rot="10800000">
          <a:off x="0" y="1556893"/>
          <a:ext cx="7772400" cy="786034"/>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2.0</a:t>
          </a:r>
          <a:endParaRPr lang="en-US" sz="2000" kern="1200" dirty="0">
            <a:solidFill>
              <a:srgbClr val="002060"/>
            </a:solidFill>
          </a:endParaRPr>
        </a:p>
      </dsp:txBody>
      <dsp:txXfrm rot="-10800000">
        <a:off x="0" y="1556893"/>
        <a:ext cx="7772400" cy="275898"/>
      </dsp:txXfrm>
    </dsp:sp>
    <dsp:sp modelId="{4E8E11B0-B0CB-43E2-A047-52684C5F062B}">
      <dsp:nvSpPr>
        <dsp:cNvPr id="0" name=""/>
        <dsp:cNvSpPr/>
      </dsp:nvSpPr>
      <dsp:spPr>
        <a:xfrm>
          <a:off x="0" y="1832791"/>
          <a:ext cx="3886199" cy="235024"/>
        </a:xfrm>
        <a:prstGeom prst="rect">
          <a:avLst/>
        </a:prstGeom>
        <a:solidFill>
          <a:schemeClr val="accent2">
            <a:tint val="40000"/>
            <a:alpha val="90000"/>
            <a:hueOff val="3092813"/>
            <a:satOff val="-2694"/>
            <a:lumOff val="-4"/>
            <a:alphaOff val="0"/>
          </a:schemeClr>
        </a:solidFill>
        <a:ln w="25400" cap="flat" cmpd="sng" algn="ctr">
          <a:solidFill>
            <a:schemeClr val="accent2">
              <a:tint val="40000"/>
              <a:alpha val="90000"/>
              <a:hueOff val="3092813"/>
              <a:satOff val="-2694"/>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1832791"/>
        <a:ext cx="3886199" cy="235024"/>
      </dsp:txXfrm>
    </dsp:sp>
    <dsp:sp modelId="{263187E4-4F23-4AE7-97CD-65AD0256C946}">
      <dsp:nvSpPr>
        <dsp:cNvPr id="0" name=""/>
        <dsp:cNvSpPr/>
      </dsp:nvSpPr>
      <dsp:spPr>
        <a:xfrm>
          <a:off x="3886200" y="1832791"/>
          <a:ext cx="3886199" cy="235024"/>
        </a:xfrm>
        <a:prstGeom prst="rect">
          <a:avLst/>
        </a:prstGeom>
        <a:solidFill>
          <a:schemeClr val="accent2">
            <a:tint val="40000"/>
            <a:alpha val="90000"/>
            <a:hueOff val="3479415"/>
            <a:satOff val="-3031"/>
            <a:lumOff val="-4"/>
            <a:alphaOff val="0"/>
          </a:schemeClr>
        </a:solidFill>
        <a:ln w="25400" cap="flat" cmpd="sng" algn="ctr">
          <a:solidFill>
            <a:schemeClr val="accent2">
              <a:tint val="40000"/>
              <a:alpha val="90000"/>
              <a:hueOff val="3479415"/>
              <a:satOff val="-3031"/>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 R</a:t>
          </a:r>
          <a:endParaRPr lang="en-US" sz="1600" kern="1200" dirty="0"/>
        </a:p>
      </dsp:txBody>
      <dsp:txXfrm>
        <a:off x="3886200" y="1832791"/>
        <a:ext cx="3886199" cy="235024"/>
      </dsp:txXfrm>
    </dsp:sp>
    <dsp:sp modelId="{AE7E7363-6839-4335-A9E7-52869FF4EBA6}">
      <dsp:nvSpPr>
        <dsp:cNvPr id="0" name=""/>
        <dsp:cNvSpPr/>
      </dsp:nvSpPr>
      <dsp:spPr>
        <a:xfrm rot="10800000">
          <a:off x="0" y="778525"/>
          <a:ext cx="7772400" cy="786034"/>
        </a:xfrm>
        <a:prstGeom prst="upArrowCallou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1.1</a:t>
          </a:r>
          <a:endParaRPr lang="en-US" sz="2000" kern="1200" dirty="0">
            <a:solidFill>
              <a:srgbClr val="002060"/>
            </a:solidFill>
          </a:endParaRPr>
        </a:p>
      </dsp:txBody>
      <dsp:txXfrm rot="-10800000">
        <a:off x="0" y="778525"/>
        <a:ext cx="7772400" cy="275898"/>
      </dsp:txXfrm>
    </dsp:sp>
    <dsp:sp modelId="{43F8E0FC-78CC-4ECD-B0DC-DC22EF01A632}">
      <dsp:nvSpPr>
        <dsp:cNvPr id="0" name=""/>
        <dsp:cNvSpPr/>
      </dsp:nvSpPr>
      <dsp:spPr>
        <a:xfrm>
          <a:off x="0" y="1054423"/>
          <a:ext cx="3886199" cy="235024"/>
        </a:xfrm>
        <a:prstGeom prst="rect">
          <a:avLst/>
        </a:prstGeom>
        <a:solidFill>
          <a:schemeClr val="accent2">
            <a:tint val="40000"/>
            <a:alpha val="90000"/>
            <a:hueOff val="3866016"/>
            <a:satOff val="-3368"/>
            <a:lumOff val="-5"/>
            <a:alphaOff val="0"/>
          </a:schemeClr>
        </a:solidFill>
        <a:ln w="25400" cap="flat" cmpd="sng" algn="ctr">
          <a:solidFill>
            <a:schemeClr val="accent2">
              <a:tint val="40000"/>
              <a:alpha val="90000"/>
              <a:hueOff val="3866016"/>
              <a:satOff val="-3368"/>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2003</a:t>
          </a:r>
          <a:endParaRPr lang="en-US" sz="1600" kern="1200" dirty="0"/>
        </a:p>
      </dsp:txBody>
      <dsp:txXfrm>
        <a:off x="0" y="1054423"/>
        <a:ext cx="3886199" cy="235024"/>
      </dsp:txXfrm>
    </dsp:sp>
    <dsp:sp modelId="{0051D248-F3AD-4881-B67C-8F275FC6769F}">
      <dsp:nvSpPr>
        <dsp:cNvPr id="0" name=""/>
        <dsp:cNvSpPr/>
      </dsp:nvSpPr>
      <dsp:spPr>
        <a:xfrm>
          <a:off x="3886200" y="1054423"/>
          <a:ext cx="3886199" cy="235024"/>
        </a:xfrm>
        <a:prstGeom prst="rect">
          <a:avLst/>
        </a:prstGeom>
        <a:solidFill>
          <a:schemeClr val="accent2">
            <a:tint val="40000"/>
            <a:alpha val="90000"/>
            <a:hueOff val="4252618"/>
            <a:satOff val="-3704"/>
            <a:lumOff val="-5"/>
            <a:alphaOff val="0"/>
          </a:schemeClr>
        </a:solidFill>
        <a:ln w="25400" cap="flat" cmpd="sng" algn="ctr">
          <a:solidFill>
            <a:schemeClr val="accent2">
              <a:tint val="40000"/>
              <a:alpha val="90000"/>
              <a:hueOff val="4252618"/>
              <a:satOff val="-3704"/>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a:t>
          </a:r>
          <a:endParaRPr lang="en-US" sz="1600" kern="1200" dirty="0"/>
        </a:p>
      </dsp:txBody>
      <dsp:txXfrm>
        <a:off x="3886200" y="1054423"/>
        <a:ext cx="3886199" cy="235024"/>
      </dsp:txXfrm>
    </dsp:sp>
    <dsp:sp modelId="{609195D0-D02A-4E10-A3C1-7D88885736F0}">
      <dsp:nvSpPr>
        <dsp:cNvPr id="0" name=""/>
        <dsp:cNvSpPr/>
      </dsp:nvSpPr>
      <dsp:spPr>
        <a:xfrm rot="10800000">
          <a:off x="0" y="156"/>
          <a:ext cx="7772400" cy="786034"/>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1.0</a:t>
          </a:r>
          <a:endParaRPr lang="en-US" sz="2000" kern="1200" dirty="0">
            <a:solidFill>
              <a:srgbClr val="002060"/>
            </a:solidFill>
          </a:endParaRPr>
        </a:p>
      </dsp:txBody>
      <dsp:txXfrm rot="-10800000">
        <a:off x="0" y="156"/>
        <a:ext cx="7772400" cy="275898"/>
      </dsp:txXfrm>
    </dsp:sp>
    <dsp:sp modelId="{5EA9259A-1C33-4CAA-B6F3-ED5151053B78}">
      <dsp:nvSpPr>
        <dsp:cNvPr id="0" name=""/>
        <dsp:cNvSpPr/>
      </dsp:nvSpPr>
      <dsp:spPr>
        <a:xfrm>
          <a:off x="0" y="276054"/>
          <a:ext cx="3886199" cy="235024"/>
        </a:xfrm>
        <a:prstGeom prst="rect">
          <a:avLst/>
        </a:prstGeom>
        <a:solidFill>
          <a:schemeClr val="bg1">
            <a:lumMod val="95000"/>
            <a:alpha val="90000"/>
          </a:schemeClr>
        </a:solidFill>
        <a:ln w="25400" cap="flat" cmpd="sng" algn="ctr">
          <a:solidFill>
            <a:schemeClr val="accent2">
              <a:tint val="40000"/>
              <a:alpha val="90000"/>
              <a:hueOff val="4639219"/>
              <a:satOff val="-4041"/>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Visual Studio .NET</a:t>
          </a:r>
          <a:endParaRPr lang="en-US" sz="1600" kern="1200" dirty="0">
            <a:solidFill>
              <a:srgbClr val="002060"/>
            </a:solidFill>
          </a:endParaRPr>
        </a:p>
      </dsp:txBody>
      <dsp:txXfrm>
        <a:off x="0" y="276054"/>
        <a:ext cx="3886199" cy="235024"/>
      </dsp:txXfrm>
    </dsp:sp>
    <dsp:sp modelId="{84E2E064-C60E-436F-AE23-2D9AE6C02FD7}">
      <dsp:nvSpPr>
        <dsp:cNvPr id="0" name=""/>
        <dsp:cNvSpPr/>
      </dsp:nvSpPr>
      <dsp:spPr>
        <a:xfrm>
          <a:off x="3886200" y="276054"/>
          <a:ext cx="3886199" cy="235024"/>
        </a:xfrm>
        <a:prstGeom prst="rect">
          <a:avLst/>
        </a:prstGeom>
        <a:solidFill>
          <a:schemeClr val="bg1">
            <a:lumMod val="95000"/>
            <a:alpha val="9000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Windows XP tablet and Media center</a:t>
          </a:r>
          <a:endParaRPr lang="en-US" sz="1600" kern="1200" dirty="0">
            <a:solidFill>
              <a:srgbClr val="002060"/>
            </a:solidFill>
          </a:endParaRPr>
        </a:p>
      </dsp:txBody>
      <dsp:txXfrm>
        <a:off x="3886200" y="276054"/>
        <a:ext cx="3886199" cy="23502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D7809B-C4F4-4A68-B988-0AF16AC75B72}" type="datetimeFigureOut">
              <a:rPr lang="en-US" smtClean="0"/>
              <a:t>8/21/2016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BF98-CC9D-46EE-8D2B-8702040C97B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oogle.co.in/url?sa=t&amp;rct=j&amp;q=&amp;esrc=s&amp;source=web&amp;cd=6&amp;sqi=2&amp;ved=0ahUKEwjAmI7p59LOAhUFwI8KHfADDXkQFgg1MAU&amp;url=https%3A%2F%2Fmsdn.microsoft.com%2Fen-us%2Fwindows%2Fuwp%2Fget-started%2Funiversal-application-platform-guide&amp;usg=AFQjCNGjl-HqkQM5j6Js-_z3RKxkt5yzAw&amp;bvm=bv.129759880,d.c2I"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Universal Windows Platform (UWP) apps - MSDN - Microsoft</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a:t>
            </a:r>
            <a:endParaRPr lang="en-US" sz="3200" b="1" dirty="0">
              <a:latin typeface="+mj-lt"/>
              <a:cs typeface="Arial" pitchFamily="34" charset="0"/>
            </a:endParaRPr>
          </a:p>
        </p:txBody>
      </p:sp>
      <p:sp>
        <p:nvSpPr>
          <p:cNvPr id="8" name="Rectangle 3"/>
          <p:cNvSpPr txBox="1">
            <a:spLocks noChangeArrowheads="1"/>
          </p:cNvSpPr>
          <p:nvPr/>
        </p:nvSpPr>
        <p:spPr bwMode="auto">
          <a:xfrm>
            <a:off x="304800" y="1143000"/>
            <a:ext cx="8356600" cy="5129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An “Application Development Platform”.</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is developed by Microsoft Corporation in the year 2000.</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Stands for Network Enabled Technology.</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a:t>
            </a:r>
            <a:r>
              <a:rPr lang="en-US" sz="2000" dirty="0" smtClean="0">
                <a:solidFill>
                  <a:schemeClr val="tx1">
                    <a:lumMod val="65000"/>
                    <a:lumOff val="35000"/>
                  </a:schemeClr>
                </a:solidFill>
                <a:latin typeface="Arial" pitchFamily="34" charset="0"/>
                <a:cs typeface="Arial" pitchFamily="34" charset="0"/>
              </a:rPr>
              <a:t> </a:t>
            </a:r>
            <a:r>
              <a:rPr lang="en-US" sz="2000" dirty="0">
                <a:solidFill>
                  <a:schemeClr val="tx1">
                    <a:lumMod val="65000"/>
                    <a:lumOff val="35000"/>
                  </a:schemeClr>
                </a:solidFill>
                <a:latin typeface="Arial" pitchFamily="34" charset="0"/>
                <a:cs typeface="Arial" pitchFamily="34" charset="0"/>
              </a:rPr>
              <a:t>is a </a:t>
            </a:r>
            <a:r>
              <a:rPr lang="en-US" sz="2000" dirty="0" smtClean="0">
                <a:solidFill>
                  <a:schemeClr val="tx1">
                    <a:lumMod val="65000"/>
                    <a:lumOff val="35000"/>
                  </a:schemeClr>
                </a:solidFill>
                <a:latin typeface="Arial" pitchFamily="34" charset="0"/>
                <a:cs typeface="Arial" pitchFamily="34" charset="0"/>
              </a:rPr>
              <a:t>Package or SDK or Framework </a:t>
            </a:r>
            <a:r>
              <a:rPr lang="en-US" sz="2000" dirty="0">
                <a:solidFill>
                  <a:schemeClr val="tx1">
                    <a:lumMod val="65000"/>
                    <a:lumOff val="35000"/>
                  </a:schemeClr>
                </a:solidFill>
                <a:latin typeface="Arial" pitchFamily="34" charset="0"/>
                <a:cs typeface="Arial" pitchFamily="34" charset="0"/>
              </a:rPr>
              <a:t>also called as ".NET Framework</a:t>
            </a:r>
            <a:r>
              <a:rPr lang="en-US" sz="2000" dirty="0" smtClean="0">
                <a:solidFill>
                  <a:schemeClr val="tx1">
                    <a:lumMod val="65000"/>
                    <a:lumOff val="35000"/>
                  </a:schemeClr>
                </a:solidFill>
                <a:latin typeface="Arial" pitchFamily="34" charset="0"/>
                <a:cs typeface="Arial" pitchFamily="34" charset="0"/>
              </a:rPr>
              <a: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Used for powerful software application development.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provides necessary environment (IDEs, compilers, run time engines, libraries) for developing efficient and powerful applications for the end-users.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provides a distributed object oriented platform for building </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Stand-alone Applications(Console &amp; Winforms)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Web-based 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Mobile-applications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err="1" smtClean="0">
                <a:solidFill>
                  <a:schemeClr val="tx1">
                    <a:lumMod val="65000"/>
                    <a:lumOff val="35000"/>
                  </a:schemeClr>
                </a:solidFill>
                <a:latin typeface="Arial" pitchFamily="34" charset="0"/>
                <a:cs typeface="Arial" pitchFamily="34" charset="0"/>
              </a:rPr>
              <a:t>Webservices</a:t>
            </a:r>
            <a:endParaRPr lang="en-US" sz="2000" dirty="0" smtClean="0">
              <a:solidFill>
                <a:schemeClr val="tx1">
                  <a:lumMod val="65000"/>
                  <a:lumOff val="35000"/>
                </a:schemeClr>
              </a:solidFill>
              <a:latin typeface="Arial" pitchFamily="34" charset="0"/>
              <a:cs typeface="Arial" pitchFamily="34" charset="0"/>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smtClean="0">
                <a:solidFill>
                  <a:srgbClr val="5F5F5F"/>
                </a:solidFill>
                <a:latin typeface="Arial"/>
              </a:rPr>
              <a:t>Important DLL files of BCL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System.IO.dll</a:t>
            </a:r>
            <a:r>
              <a:rPr lang="en-US" sz="2000" kern="0" dirty="0" smtClean="0">
                <a:solidFill>
                  <a:srgbClr val="5F5F5F"/>
                </a:solidFill>
                <a:latin typeface="Arial"/>
              </a:rPr>
              <a:t>-work with </a:t>
            </a:r>
            <a:r>
              <a:rPr lang="en-US" sz="2000" kern="0" dirty="0" err="1" smtClean="0">
                <a:solidFill>
                  <a:srgbClr val="5F5F5F"/>
                </a:solidFill>
                <a:latin typeface="Arial"/>
              </a:rPr>
              <a:t>filels</a:t>
            </a:r>
            <a:r>
              <a:rPr lang="en-US" sz="2000" kern="0" dirty="0" smtClean="0">
                <a:solidFill>
                  <a:srgbClr val="5F5F5F"/>
                </a:solidFill>
                <a:latin typeface="Arial"/>
              </a:rPr>
              <a:t> and Directories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System.Threading.dll</a:t>
            </a:r>
            <a:r>
              <a:rPr lang="en-US" sz="2000" kern="0" dirty="0" smtClean="0">
                <a:solidFill>
                  <a:srgbClr val="5F5F5F"/>
                </a:solidFill>
                <a:latin typeface="Arial"/>
              </a:rPr>
              <a:t>-base library for Threading</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System.Data.dll</a:t>
            </a:r>
            <a:r>
              <a:rPr lang="en-US" sz="2000" kern="0" dirty="0" smtClean="0">
                <a:solidFill>
                  <a:srgbClr val="5F5F5F"/>
                </a:solidFill>
                <a:latin typeface="Arial"/>
              </a:rPr>
              <a:t>-base library for Ado.net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System.Web.dll</a:t>
            </a:r>
            <a:r>
              <a:rPr lang="en-US" sz="2000" kern="0" dirty="0" smtClean="0">
                <a:solidFill>
                  <a:srgbClr val="5F5F5F"/>
                </a:solidFill>
                <a:latin typeface="Arial"/>
              </a:rPr>
              <a:t> -base library for Asp.net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Note: System is the Base Library in </a:t>
            </a:r>
            <a:r>
              <a:rPr lang="en-US" sz="2000" kern="0" dirty="0" err="1" smtClean="0">
                <a:solidFill>
                  <a:srgbClr val="5F5F5F"/>
                </a:solidFill>
                <a:latin typeface="Arial"/>
              </a:rPr>
              <a:t>.Net</a:t>
            </a:r>
            <a:r>
              <a:rPr lang="en-US" sz="2000" kern="0" dirty="0" smtClean="0">
                <a:solidFill>
                  <a:srgbClr val="5F5F5F"/>
                </a:solidFill>
                <a:latin typeface="Arial"/>
              </a:rPr>
              <a: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Adding a Library to the Application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using System. Web----------C#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Imports </a:t>
            </a:r>
            <a:r>
              <a:rPr lang="en-US" sz="2000" kern="0" dirty="0" err="1" smtClean="0">
                <a:solidFill>
                  <a:srgbClr val="5F5F5F"/>
                </a:solidFill>
                <a:latin typeface="Arial"/>
              </a:rPr>
              <a:t>System.Web</a:t>
            </a:r>
            <a:r>
              <a:rPr lang="en-US" sz="2000" kern="0" dirty="0" smtClean="0">
                <a:solidFill>
                  <a:srgbClr val="5F5F5F"/>
                </a:solidFill>
                <a:latin typeface="Arial"/>
              </a:rPr>
              <a:t>----------</a:t>
            </a:r>
            <a:r>
              <a:rPr lang="en-US" sz="2000" kern="0" dirty="0" err="1" smtClean="0">
                <a:solidFill>
                  <a:srgbClr val="5F5F5F"/>
                </a:solidFill>
                <a:latin typeface="Arial"/>
              </a:rPr>
              <a:t>VB.net</a:t>
            </a: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3841683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Core Features of .NET Framework</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Language Independence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 Application Support</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Multi Server Support</a:t>
            </a:r>
          </a:p>
          <a:p>
            <a:pPr marL="34290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CLR to All the Languages.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Intermediate Language </a:t>
            </a:r>
            <a:r>
              <a:rPr lang="en-IN" sz="2000" kern="0" dirty="0" smtClean="0">
                <a:solidFill>
                  <a:srgbClr val="5F5F5F"/>
                </a:solidFill>
                <a:latin typeface="Arial"/>
              </a:rPr>
              <a:t>CIL(MSIL)</a:t>
            </a:r>
            <a:endParaRPr lang="en-IN" sz="2000" kern="0" dirty="0" smtClean="0">
              <a:solidFill>
                <a:srgbClr val="5F5F5F"/>
              </a:solidFill>
              <a:latin typeface="Arial"/>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CTS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Base Class Library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Interoperability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Data Access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Web Application Development and Deployment</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Security</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Memory Management</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t>CTS </a:t>
            </a:r>
            <a:r>
              <a:rPr lang="en-US" sz="2000" dirty="0" smtClean="0"/>
              <a:t>and CLS are parts of .NET CLR and are responsible for type safety with in the code. Both allow cross language communication and type safety</a:t>
            </a:r>
            <a:r>
              <a:rPr lang="en-US" sz="2000" dirty="0" smtClean="0"/>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CTS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CTS stands for Common Type System. It defines the rules which Common Language Runtime follows when declaring, using, and managing types. The common type system performs the following functions: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enables cross-language integration, type safety, and high-performance code execution.</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provides an object-oriented model for implementation of many programming languages.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It defines rules that every language must follow which runs under .NET framework. It ensures that objects written in different .NET Languages like C#, VB.NET, F# etc. can interact with each other.</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2564414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1600" kern="0" dirty="0" smtClean="0">
              <a:solidFill>
                <a:schemeClr val="tx1">
                  <a:lumMod val="65000"/>
                  <a:lumOff val="35000"/>
                </a:schemeClr>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pic>
        <p:nvPicPr>
          <p:cNvPr id="4098" name="Picture 2" descr="normal jiit"/>
          <p:cNvPicPr>
            <a:picLocks noChangeAspect="1" noChangeArrowheads="1"/>
          </p:cNvPicPr>
          <p:nvPr/>
        </p:nvPicPr>
        <p:blipFill>
          <a:blip r:embed="rId2"/>
          <a:srcRect/>
          <a:stretch>
            <a:fillRect/>
          </a:stretch>
        </p:blipFill>
        <p:spPr bwMode="auto">
          <a:xfrm>
            <a:off x="1828800" y="1447800"/>
            <a:ext cx="4572000" cy="4419600"/>
          </a:xfrm>
          <a:prstGeom prst="rect">
            <a:avLst/>
          </a:prstGeom>
          <a:noFill/>
        </p:spPr>
      </p:pic>
    </p:spTree>
    <p:extLst>
      <p:ext uri="{BB962C8B-B14F-4D97-AF65-F5344CB8AC3E}">
        <p14:creationId xmlns:p14="http://schemas.microsoft.com/office/powerpoint/2010/main" xmlns="" val="2564414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Understanding Relationship Between CTS and CLS</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CLS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CLS stands for Common Language Specification and it is a subset of CTS. It defines a set of rules and restrictions that every language must follow which runs under .NET framework. The languages which follows these set of rules are said to be CLS Compliant. In simple words, CLS enables cross-language integration.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For example, one rule is that you cannot use multiple inheritance within .NET Framework. As you know C++ supports multiple inheritance but; when you will try to use that C++ code within C#, it is not possible because C# doesn’t supports multiple inheritance.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smtClean="0">
                <a:solidFill>
                  <a:schemeClr val="tx1">
                    <a:lumMod val="65000"/>
                    <a:lumOff val="35000"/>
                  </a:schemeClr>
                </a:solidFill>
                <a:latin typeface="Arial"/>
              </a:rPr>
              <a:t>One another rule is that you cannot have members with same name with case difference only i.e. you cannot have add() and Add() methods. This easily works in C# because it is case-sensitive but when you will try to use that C# code in VB.NET, it is not possible because VB.NET is not case-sensitive.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kumimoji="0" lang="en-IN" sz="16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16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256441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Why CTS is Called Common Type System?</a:t>
            </a:r>
            <a:endParaRPr lang="en-US" sz="3200" dirty="0"/>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In .NET, every Data Type is internally represented by a class or structure. All the classes and structures related to Data Types are collectively known as CTS. As you know every language provides its own keywords for Data Types but internally all the languages which run under .NET framework use the classes and structures available in CTS.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For example, C# has </a:t>
            </a:r>
            <a:r>
              <a:rPr lang="en-US" sz="2000" dirty="0" err="1" smtClean="0">
                <a:solidFill>
                  <a:srgbClr val="5F5F5F"/>
                </a:solidFill>
                <a:latin typeface="Arial"/>
              </a:rPr>
              <a:t>int</a:t>
            </a:r>
            <a:r>
              <a:rPr lang="en-US" sz="2000" dirty="0" smtClean="0">
                <a:solidFill>
                  <a:srgbClr val="5F5F5F"/>
                </a:solidFill>
                <a:latin typeface="Arial"/>
              </a:rPr>
              <a:t> Data Type and </a:t>
            </a:r>
            <a:r>
              <a:rPr lang="en-US" sz="2000" dirty="0" err="1" smtClean="0">
                <a:solidFill>
                  <a:srgbClr val="5F5F5F"/>
                </a:solidFill>
                <a:latin typeface="Arial"/>
              </a:rPr>
              <a:t>VB.Net</a:t>
            </a:r>
            <a:r>
              <a:rPr lang="en-US" sz="2000" dirty="0" smtClean="0">
                <a:solidFill>
                  <a:srgbClr val="5F5F5F"/>
                </a:solidFill>
                <a:latin typeface="Arial"/>
              </a:rPr>
              <a:t> has Integer Data Type. Hence a variable declared as </a:t>
            </a:r>
            <a:r>
              <a:rPr lang="en-US" sz="2000" dirty="0" err="1" smtClean="0">
                <a:solidFill>
                  <a:srgbClr val="5F5F5F"/>
                </a:solidFill>
                <a:latin typeface="Arial"/>
              </a:rPr>
              <a:t>int</a:t>
            </a:r>
            <a:r>
              <a:rPr lang="en-US" sz="2000" dirty="0" smtClean="0">
                <a:solidFill>
                  <a:srgbClr val="5F5F5F"/>
                </a:solidFill>
                <a:latin typeface="Arial"/>
              </a:rPr>
              <a:t> in C# or Integer in vb.net, finally after compilation, use the same structure Int32 from CTS.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All the structures and classes available in CTS are common for all .NET Languages and purpose of these is to support language independence in .NET. Hence it is called CTS.</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2564414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dirty="0">
                <a:solidFill>
                  <a:srgbClr val="FFFFFF"/>
                </a:solidFill>
                <a:latin typeface="Arial"/>
                <a:ea typeface="+mj-ea"/>
                <a:cs typeface="+mj-cs"/>
              </a:rPr>
              <a:t>Multi Server Support</a:t>
            </a:r>
          </a:p>
          <a:p>
            <a:endParaRPr lang="en-US" sz="3200" dirty="0">
              <a:latin typeface="+mj-lt"/>
              <a:cs typeface="Arial" pitchFamily="34" charset="0"/>
            </a:endParaRPr>
          </a:p>
        </p:txBody>
      </p:sp>
      <p:sp>
        <p:nvSpPr>
          <p:cNvPr id="8" name="Rectangle 3"/>
          <p:cNvSpPr txBox="1">
            <a:spLocks noChangeArrowheads="1"/>
          </p:cNvSpPr>
          <p:nvPr/>
        </p:nvSpPr>
        <p:spPr bwMode="auto">
          <a:xfrm>
            <a:off x="186027"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Microsoft </a:t>
            </a:r>
            <a:r>
              <a:rPr lang="en-US" sz="2000" kern="0" dirty="0" smtClean="0">
                <a:solidFill>
                  <a:srgbClr val="5F5F5F"/>
                </a:solidFill>
                <a:latin typeface="Arial"/>
              </a:rPr>
              <a:t>SQL Server-- data </a:t>
            </a:r>
            <a:r>
              <a:rPr lang="en-US" sz="2000" kern="0" dirty="0">
                <a:solidFill>
                  <a:srgbClr val="5F5F5F"/>
                </a:solidFill>
                <a:latin typeface="Arial"/>
              </a:rPr>
              <a:t>storage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IIS(web server</a:t>
            </a:r>
            <a:r>
              <a:rPr lang="en-US" sz="2000" kern="0" dirty="0" smtClean="0">
                <a:solidFill>
                  <a:srgbClr val="5F5F5F"/>
                </a:solidFill>
                <a:latin typeface="Arial"/>
              </a:rPr>
              <a:t>)-- </a:t>
            </a:r>
            <a:r>
              <a:rPr lang="en-US" sz="2000" kern="0" dirty="0">
                <a:solidFill>
                  <a:srgbClr val="5F5F5F"/>
                </a:solidFill>
                <a:latin typeface="Arial"/>
              </a:rPr>
              <a:t>A web server for asp.net app</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Mobile ISS--A web server for mobile </a:t>
            </a:r>
            <a:r>
              <a:rPr lang="en-US" sz="2000" kern="0" dirty="0" smtClean="0">
                <a:solidFill>
                  <a:srgbClr val="5F5F5F"/>
                </a:solidFill>
                <a:latin typeface="Arial"/>
              </a:rPr>
              <a:t>app</a:t>
            </a:r>
            <a:endParaRPr lang="en-US" sz="2000" kern="0" dirty="0">
              <a:solidFill>
                <a:srgbClr val="5F5F5F"/>
              </a:solidFill>
              <a:latin typeface="Arial"/>
            </a:endParaRPr>
          </a:p>
        </p:txBody>
      </p:sp>
    </p:spTree>
    <p:extLst>
      <p:ext uri="{BB962C8B-B14F-4D97-AF65-F5344CB8AC3E}">
        <p14:creationId xmlns:p14="http://schemas.microsoft.com/office/powerpoint/2010/main" xmlns="" val="3864731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dirty="0" smtClean="0">
                <a:solidFill>
                  <a:srgbClr val="FFFFFF"/>
                </a:solidFill>
                <a:latin typeface="Arial"/>
                <a:ea typeface="+mj-ea"/>
                <a:cs typeface="+mj-cs"/>
              </a:rPr>
              <a:t>Interoperability </a:t>
            </a:r>
            <a:endParaRPr lang="en-IN" sz="3200" kern="0" dirty="0">
              <a:solidFill>
                <a:srgbClr val="FFFFFF"/>
              </a:solidFill>
              <a:latin typeface="Arial"/>
              <a:ea typeface="+mj-ea"/>
              <a:cs typeface="+mj-cs"/>
            </a:endParaRPr>
          </a:p>
          <a:p>
            <a:endParaRPr lang="en-US" sz="3200" dirty="0">
              <a:latin typeface="+mj-lt"/>
              <a:cs typeface="Arial" pitchFamily="34" charset="0"/>
            </a:endParaRPr>
          </a:p>
        </p:txBody>
      </p:sp>
      <p:sp>
        <p:nvSpPr>
          <p:cNvPr id="8" name="Rectangle 3"/>
          <p:cNvSpPr txBox="1">
            <a:spLocks noChangeArrowheads="1"/>
          </p:cNvSpPr>
          <p:nvPr/>
        </p:nvSpPr>
        <p:spPr bwMode="auto">
          <a:xfrm>
            <a:off x="186027"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represents cross language integration</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which means develop logic in one language and used in other </a:t>
            </a:r>
            <a:r>
              <a:rPr lang="en-US" sz="2000" kern="0" dirty="0" smtClean="0">
                <a:solidFill>
                  <a:srgbClr val="5F5F5F"/>
                </a:solidFill>
                <a:latin typeface="Arial"/>
              </a:rPr>
              <a:t>Lang</a:t>
            </a:r>
            <a:endParaRPr lang="en-US"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.NET support </a:t>
            </a:r>
            <a:r>
              <a:rPr lang="en-US" sz="2000" kern="0" dirty="0" smtClean="0">
                <a:solidFill>
                  <a:srgbClr val="5F5F5F"/>
                </a:solidFill>
                <a:latin typeface="Arial"/>
              </a:rPr>
              <a:t>interoperability </a:t>
            </a:r>
            <a:r>
              <a:rPr lang="en-US" sz="2000" kern="0" dirty="0">
                <a:solidFill>
                  <a:srgbClr val="5F5F5F"/>
                </a:solidFill>
                <a:latin typeface="Arial"/>
              </a:rPr>
              <a:t>with </a:t>
            </a:r>
            <a:r>
              <a:rPr lang="en-US" sz="2000" kern="0" dirty="0" smtClean="0">
                <a:solidFill>
                  <a:srgbClr val="5F5F5F"/>
                </a:solidFill>
                <a:latin typeface="Arial"/>
              </a:rPr>
              <a:t>.NET Lang </a:t>
            </a:r>
            <a:r>
              <a:rPr lang="en-US" sz="2000" kern="0" dirty="0">
                <a:solidFill>
                  <a:srgbClr val="5F5F5F"/>
                </a:solidFill>
                <a:latin typeface="Arial"/>
              </a:rPr>
              <a:t>and other .NET lang.</a:t>
            </a: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1338499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Data Access with ADO.NET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ADO is ActiveX Data Objects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This library provides a set of classes that provide </a:t>
            </a:r>
            <a:r>
              <a:rPr lang="en-US" sz="2000" kern="0" dirty="0" smtClean="0">
                <a:solidFill>
                  <a:srgbClr val="5F5F5F"/>
                </a:solidFill>
                <a:latin typeface="Arial"/>
              </a:rPr>
              <a:t>data access services to access data from relational database , XML and application data.</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ADO.NET 3.5  introduces </a:t>
            </a:r>
            <a:r>
              <a:rPr lang="en-US" sz="2000" kern="0" dirty="0" smtClean="0">
                <a:solidFill>
                  <a:srgbClr val="5F5F5F"/>
                </a:solidFill>
                <a:latin typeface="Arial"/>
              </a:rPr>
              <a:t>Entity Framework which supports Entity Data Model (EDM), LINQ TO SQL  etc.</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ASP.NET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Active Server Pages.</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ASP.NET is a web application framework to build dynamic web sites, web applications and web services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It is a successor to Microsoft's Active Server Pages (ASP) technology. </a:t>
            </a:r>
          </a:p>
          <a:p>
            <a:pPr marL="342900" lvl="0" indent="-342900" eaLnBrk="0" fontAlgn="base" hangingPunct="0">
              <a:lnSpc>
                <a:spcPct val="12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Uses IIS as application server</a:t>
            </a:r>
            <a:endParaRPr lang="en-IN" sz="2400" b="1"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4" name="Straight Connector 3"/>
          <p:cNvCxnSpPr/>
          <p:nvPr/>
        </p:nvCxnSpPr>
        <p:spPr>
          <a:xfrm>
            <a:off x="3429000" y="3766512"/>
            <a:ext cx="0" cy="1750531"/>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graphicFrame>
        <p:nvGraphicFramePr>
          <p:cNvPr id="5" name="Diagram 4"/>
          <p:cNvGraphicFramePr/>
          <p:nvPr>
            <p:extLst>
              <p:ext uri="{D42A27DB-BD31-4B8C-83A1-F6EECF244321}">
                <p14:modId xmlns:p14="http://schemas.microsoft.com/office/powerpoint/2010/main" xmlns="" val="325693070"/>
              </p:ext>
            </p:extLst>
          </p:nvPr>
        </p:nvGraphicFramePr>
        <p:xfrm>
          <a:off x="3505200" y="3505200"/>
          <a:ext cx="4495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an 6"/>
          <p:cNvSpPr/>
          <p:nvPr/>
        </p:nvSpPr>
        <p:spPr>
          <a:xfrm>
            <a:off x="8305800" y="3624888"/>
            <a:ext cx="6096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a:endCxn id="7" idx="2"/>
          </p:cNvCxnSpPr>
          <p:nvPr/>
        </p:nvCxnSpPr>
        <p:spPr>
          <a:xfrm>
            <a:off x="7924800" y="4463088"/>
            <a:ext cx="381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7543800" y="4991100"/>
            <a:ext cx="762000" cy="735568"/>
          </a:xfrm>
          <a:prstGeom prst="line">
            <a:avLst/>
          </a:prstGeom>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453503" y="5181601"/>
            <a:ext cx="841897" cy="400110"/>
          </a:xfrm>
          <a:prstGeom prst="rect">
            <a:avLst/>
          </a:prstGeom>
          <a:noFill/>
        </p:spPr>
        <p:txBody>
          <a:bodyPr wrap="none" rtlCol="0">
            <a:spAutoFit/>
          </a:bodyPr>
          <a:lstStyle/>
          <a:p>
            <a:r>
              <a:rPr lang="en-US" sz="2000" dirty="0"/>
              <a:t>Client</a:t>
            </a:r>
          </a:p>
        </p:txBody>
      </p:sp>
      <p:cxnSp>
        <p:nvCxnSpPr>
          <p:cNvPr id="12" name="Straight Connector 11"/>
          <p:cNvCxnSpPr/>
          <p:nvPr/>
        </p:nvCxnSpPr>
        <p:spPr>
          <a:xfrm>
            <a:off x="1295400" y="4343400"/>
            <a:ext cx="2143127"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H="1">
            <a:off x="1447800" y="4991100"/>
            <a:ext cx="199072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369283" y="4648200"/>
            <a:ext cx="1907317" cy="369332"/>
          </a:xfrm>
          <a:prstGeom prst="rect">
            <a:avLst/>
          </a:prstGeom>
          <a:noFill/>
        </p:spPr>
        <p:txBody>
          <a:bodyPr wrap="none" rtlCol="0">
            <a:spAutoFit/>
          </a:bodyPr>
          <a:lstStyle/>
          <a:p>
            <a:r>
              <a:rPr lang="en-US" dirty="0" smtClean="0"/>
              <a:t>HTML Response</a:t>
            </a:r>
            <a:endParaRPr lang="en-US" dirty="0"/>
          </a:p>
        </p:txBody>
      </p:sp>
      <p:sp>
        <p:nvSpPr>
          <p:cNvPr id="15" name="TextBox 14"/>
          <p:cNvSpPr txBox="1"/>
          <p:nvPr/>
        </p:nvSpPr>
        <p:spPr>
          <a:xfrm>
            <a:off x="1273602" y="4050268"/>
            <a:ext cx="2155398" cy="369332"/>
          </a:xfrm>
          <a:prstGeom prst="rect">
            <a:avLst/>
          </a:prstGeom>
          <a:noFill/>
        </p:spPr>
        <p:txBody>
          <a:bodyPr wrap="none" rtlCol="0">
            <a:spAutoFit/>
          </a:bodyPr>
          <a:lstStyle/>
          <a:p>
            <a:r>
              <a:rPr lang="en-US" dirty="0" smtClean="0"/>
              <a:t>Web page Request</a:t>
            </a:r>
            <a:endParaRPr lang="en-US" dirty="0"/>
          </a:p>
        </p:txBody>
      </p:sp>
      <p:sp>
        <p:nvSpPr>
          <p:cNvPr id="16" name="TextBox 15"/>
          <p:cNvSpPr txBox="1"/>
          <p:nvPr/>
        </p:nvSpPr>
        <p:spPr>
          <a:xfrm rot="2809615">
            <a:off x="4724400" y="4294778"/>
            <a:ext cx="1907317" cy="369332"/>
          </a:xfrm>
          <a:prstGeom prst="rect">
            <a:avLst/>
          </a:prstGeom>
          <a:noFill/>
        </p:spPr>
        <p:txBody>
          <a:bodyPr wrap="none" rtlCol="0">
            <a:spAutoFit/>
          </a:bodyPr>
          <a:lstStyle/>
          <a:p>
            <a:r>
              <a:rPr lang="en-US" dirty="0" smtClean="0"/>
              <a:t>HTML Response</a:t>
            </a:r>
            <a:endParaRPr lang="en-US" dirty="0"/>
          </a:p>
        </p:txBody>
      </p:sp>
      <p:sp>
        <p:nvSpPr>
          <p:cNvPr id="17" name="TextBox 16"/>
          <p:cNvSpPr txBox="1"/>
          <p:nvPr/>
        </p:nvSpPr>
        <p:spPr>
          <a:xfrm rot="16200000">
            <a:off x="2814335" y="4482585"/>
            <a:ext cx="1621998" cy="369332"/>
          </a:xfrm>
          <a:prstGeom prst="rect">
            <a:avLst/>
          </a:prstGeom>
          <a:noFill/>
          <a:ln>
            <a:noFill/>
          </a:ln>
        </p:spPr>
        <p:txBody>
          <a:bodyPr wrap="square" rtlCol="0">
            <a:spAutoFit/>
          </a:bodyPr>
          <a:lstStyle/>
          <a:p>
            <a:r>
              <a:rPr lang="en-US" u="sng" dirty="0" smtClean="0">
                <a:solidFill>
                  <a:srgbClr val="002060"/>
                </a:solidFill>
              </a:rPr>
              <a:t>HTTP/HTTPS</a:t>
            </a:r>
            <a:endParaRPr lang="en-US" u="sng" dirty="0">
              <a:solidFill>
                <a:srgbClr val="002060"/>
              </a:solidFill>
            </a:endParaRPr>
          </a:p>
        </p:txBody>
      </p:sp>
      <p:cxnSp>
        <p:nvCxnSpPr>
          <p:cNvPr id="18" name="Straight Connector 17"/>
          <p:cNvCxnSpPr/>
          <p:nvPr/>
        </p:nvCxnSpPr>
        <p:spPr>
          <a:xfrm>
            <a:off x="3429000" y="5726668"/>
            <a:ext cx="9527" cy="826532"/>
          </a:xfrm>
          <a:prstGeom prst="line">
            <a:avLst/>
          </a:prstGeom>
          <a:ln>
            <a:prstDash val="sysDash"/>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p:nvCxnSpPr>
        <p:spPr>
          <a:xfrm>
            <a:off x="1295400" y="6019800"/>
            <a:ext cx="2143127"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1371600" y="6477000"/>
            <a:ext cx="199072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1369283" y="6183868"/>
            <a:ext cx="1924566" cy="369332"/>
          </a:xfrm>
          <a:prstGeom prst="rect">
            <a:avLst/>
          </a:prstGeom>
          <a:noFill/>
        </p:spPr>
        <p:txBody>
          <a:bodyPr wrap="none" rtlCol="0">
            <a:spAutoFit/>
          </a:bodyPr>
          <a:lstStyle/>
          <a:p>
            <a:r>
              <a:rPr lang="en-US" dirty="0" smtClean="0"/>
              <a:t>SOAP Response</a:t>
            </a:r>
            <a:endParaRPr lang="en-US" dirty="0"/>
          </a:p>
        </p:txBody>
      </p:sp>
      <p:sp>
        <p:nvSpPr>
          <p:cNvPr id="22" name="TextBox 21"/>
          <p:cNvSpPr txBox="1"/>
          <p:nvPr/>
        </p:nvSpPr>
        <p:spPr>
          <a:xfrm>
            <a:off x="990600" y="5726668"/>
            <a:ext cx="2373407" cy="369332"/>
          </a:xfrm>
          <a:prstGeom prst="rect">
            <a:avLst/>
          </a:prstGeom>
          <a:noFill/>
        </p:spPr>
        <p:txBody>
          <a:bodyPr wrap="none" rtlCol="0">
            <a:spAutoFit/>
          </a:bodyPr>
          <a:lstStyle/>
          <a:p>
            <a:r>
              <a:rPr lang="en-US" dirty="0" smtClean="0"/>
              <a:t>Web service Request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 FRAMEWORK</a:t>
            </a:r>
          </a:p>
        </p:txBody>
      </p:sp>
      <p:sp>
        <p:nvSpPr>
          <p:cNvPr id="8" name="Rectangle 3"/>
          <p:cNvSpPr txBox="1">
            <a:spLocks noChangeArrowheads="1"/>
          </p:cNvSpPr>
          <p:nvPr/>
        </p:nvSpPr>
        <p:spPr bwMode="auto">
          <a:xfrm>
            <a:off x="381000" y="1143000"/>
            <a:ext cx="8280400" cy="5129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requires to run and develop any .NET Application</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set of components, which are essential for develop any application in .NET Environment.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common Architecture for all .NET Applications.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Consist of  following  Components.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Languages</a:t>
            </a:r>
          </a:p>
          <a:p>
            <a:pPr marL="776288" lvl="1"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Technologies </a:t>
            </a:r>
            <a:endParaRPr lang="en-US" sz="2000" dirty="0" smtClean="0">
              <a:solidFill>
                <a:schemeClr val="tx1">
                  <a:lumMod val="65000"/>
                  <a:lumOff val="35000"/>
                </a:schemeClr>
              </a:solidFill>
              <a:latin typeface="Arial" pitchFamily="34" charset="0"/>
              <a:cs typeface="Arial" pitchFamily="34" charset="0"/>
            </a:endParaRP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Base Class Libraries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CLR[Common Language Runtime]</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CLS(Common Language Specification)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Memory Management</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.NET provides automatic Garbage Collection mechanism where by the unreferenced memory that was allocated by the code dynamically is freed automatically.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There is  the possibility of going out of memory, which was there in programs written in languages such as C and C++, is minimized.</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IDE for creating .NET applications which are </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Console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Windows form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services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Features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Page design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Automatic error detection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Debugging tools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IntelliSense (</a:t>
            </a:r>
            <a:r>
              <a:rPr lang="en-US" sz="2000" kern="0" dirty="0" smtClean="0">
                <a:solidFill>
                  <a:srgbClr val="5F5F5F"/>
                </a:solidFill>
                <a:latin typeface="Arial"/>
              </a:rPr>
              <a:t>IntelliSense helps in auto completion by providing functions/methods names parameters etc.)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6.0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(2002)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2003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2005</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2008</a:t>
            </a:r>
            <a:endParaRPr lang="en-IN" sz="12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2010</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 Visual Studio 2012</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2013</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2015</a:t>
            </a: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575296"/>
            <a:ext cx="8153400" cy="5680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685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.NET framework</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graphicFrame>
        <p:nvGraphicFramePr>
          <p:cNvPr id="15" name="Diagram 14"/>
          <p:cNvGraphicFramePr/>
          <p:nvPr>
            <p:extLst>
              <p:ext uri="{D42A27DB-BD31-4B8C-83A1-F6EECF244321}">
                <p14:modId xmlns:p14="http://schemas.microsoft.com/office/powerpoint/2010/main" xmlns="" val="1869902831"/>
              </p:ext>
            </p:extLst>
          </p:nvPr>
        </p:nvGraphicFramePr>
        <p:xfrm>
          <a:off x="609600" y="12192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381000" y="4876800"/>
            <a:ext cx="8382000" cy="914400"/>
          </a:xfrm>
          <a:prstGeom prst="rect">
            <a:avLst/>
          </a:prstGeom>
          <a:solidFill>
            <a:schemeClr val="bg1"/>
          </a:solidFill>
          <a:ln>
            <a:solidFill>
              <a:srgbClr val="C00000"/>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033144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tu\Desktop\Capture.PNG"/>
          <p:cNvPicPr>
            <a:picLocks noChangeAspect="1" noChangeArrowheads="1"/>
          </p:cNvPicPr>
          <p:nvPr/>
        </p:nvPicPr>
        <p:blipFill>
          <a:blip r:embed="rId3"/>
          <a:srcRect/>
          <a:stretch>
            <a:fillRect/>
          </a:stretch>
        </p:blipFill>
        <p:spPr bwMode="auto">
          <a:xfrm>
            <a:off x="457200" y="838200"/>
            <a:ext cx="7784063" cy="5410200"/>
          </a:xfrm>
          <a:prstGeom prst="rect">
            <a:avLst/>
          </a:prstGeom>
          <a:noFill/>
        </p:spPr>
      </p:pic>
    </p:spTree>
    <p:extLst>
      <p:ext uri="{BB962C8B-B14F-4D97-AF65-F5344CB8AC3E}">
        <p14:creationId xmlns:p14="http://schemas.microsoft.com/office/powerpoint/2010/main" xmlns="" val="33685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stack(4.0)</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7" name="Rounded Rectangle 6"/>
          <p:cNvSpPr/>
          <p:nvPr/>
        </p:nvSpPr>
        <p:spPr>
          <a:xfrm>
            <a:off x="76200" y="5029200"/>
            <a:ext cx="6096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002060"/>
                </a:solidFill>
              </a:rPr>
              <a:t>Common Language Runtime</a:t>
            </a:r>
            <a:endParaRPr lang="en-US" dirty="0">
              <a:solidFill>
                <a:srgbClr val="002060"/>
              </a:solidFill>
            </a:endParaRPr>
          </a:p>
        </p:txBody>
      </p:sp>
      <p:sp>
        <p:nvSpPr>
          <p:cNvPr id="9" name="Rounded Rectangle 8"/>
          <p:cNvSpPr/>
          <p:nvPr/>
        </p:nvSpPr>
        <p:spPr>
          <a:xfrm>
            <a:off x="76200" y="4343400"/>
            <a:ext cx="6096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rgbClr val="002060"/>
                </a:solidFill>
              </a:rPr>
              <a:t>Base Class Libraries</a:t>
            </a:r>
            <a:endParaRPr lang="en-US" dirty="0">
              <a:solidFill>
                <a:srgbClr val="002060"/>
              </a:solidFill>
            </a:endParaRPr>
          </a:p>
        </p:txBody>
      </p:sp>
      <p:sp>
        <p:nvSpPr>
          <p:cNvPr id="10" name="Rounded Rectangle 9"/>
          <p:cNvSpPr/>
          <p:nvPr/>
        </p:nvSpPr>
        <p:spPr>
          <a:xfrm>
            <a:off x="76200" y="3666565"/>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ADO.NET</a:t>
            </a:r>
            <a:endParaRPr lang="en-US" dirty="0">
              <a:solidFill>
                <a:srgbClr val="002060"/>
              </a:solidFill>
            </a:endParaRPr>
          </a:p>
        </p:txBody>
      </p:sp>
      <p:sp>
        <p:nvSpPr>
          <p:cNvPr id="11" name="Rounded Rectangle 10"/>
          <p:cNvSpPr/>
          <p:nvPr/>
        </p:nvSpPr>
        <p:spPr>
          <a:xfrm>
            <a:off x="2179320" y="3657600"/>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ASP.NET</a:t>
            </a:r>
            <a:endParaRPr lang="en-US" dirty="0">
              <a:solidFill>
                <a:srgbClr val="002060"/>
              </a:solidFill>
            </a:endParaRPr>
          </a:p>
        </p:txBody>
      </p:sp>
      <p:sp>
        <p:nvSpPr>
          <p:cNvPr id="12" name="Rounded Rectangle 11"/>
          <p:cNvSpPr/>
          <p:nvPr/>
        </p:nvSpPr>
        <p:spPr>
          <a:xfrm>
            <a:off x="4270248" y="3666565"/>
            <a:ext cx="1825752"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WinForm</a:t>
            </a:r>
            <a:endParaRPr lang="en-US" dirty="0">
              <a:solidFill>
                <a:srgbClr val="002060"/>
              </a:solidFill>
            </a:endParaRPr>
          </a:p>
        </p:txBody>
      </p:sp>
      <p:sp>
        <p:nvSpPr>
          <p:cNvPr id="13" name="Rounded Rectangle 12"/>
          <p:cNvSpPr/>
          <p:nvPr/>
        </p:nvSpPr>
        <p:spPr>
          <a:xfrm>
            <a:off x="1258824"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WCF</a:t>
            </a:r>
            <a:endParaRPr lang="en-US" dirty="0">
              <a:solidFill>
                <a:srgbClr val="002060"/>
              </a:solidFill>
            </a:endParaRPr>
          </a:p>
        </p:txBody>
      </p:sp>
      <p:sp>
        <p:nvSpPr>
          <p:cNvPr id="14" name="Rounded Rectangle 13"/>
          <p:cNvSpPr/>
          <p:nvPr/>
        </p:nvSpPr>
        <p:spPr>
          <a:xfrm>
            <a:off x="27432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WPF</a:t>
            </a:r>
            <a:endParaRPr lang="en-US" dirty="0">
              <a:solidFill>
                <a:srgbClr val="002060"/>
              </a:solidFill>
            </a:endParaRPr>
          </a:p>
        </p:txBody>
      </p:sp>
      <p:sp>
        <p:nvSpPr>
          <p:cNvPr id="18" name="Rounded Rectangle 17"/>
          <p:cNvSpPr/>
          <p:nvPr/>
        </p:nvSpPr>
        <p:spPr>
          <a:xfrm>
            <a:off x="4191000" y="2958353"/>
            <a:ext cx="155448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WF</a:t>
            </a:r>
            <a:endParaRPr lang="en-US" dirty="0">
              <a:solidFill>
                <a:srgbClr val="002060"/>
              </a:solidFill>
            </a:endParaRPr>
          </a:p>
        </p:txBody>
      </p:sp>
      <p:sp>
        <p:nvSpPr>
          <p:cNvPr id="19" name="Rounded Rectangle 18"/>
          <p:cNvSpPr/>
          <p:nvPr/>
        </p:nvSpPr>
        <p:spPr>
          <a:xfrm>
            <a:off x="115824" y="2456330"/>
            <a:ext cx="2855976"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rgbClr val="002060"/>
                </a:solidFill>
              </a:rPr>
              <a:t>AJAX-enabled Web sites</a:t>
            </a:r>
          </a:p>
        </p:txBody>
      </p:sp>
      <p:sp>
        <p:nvSpPr>
          <p:cNvPr id="20" name="Rounded Rectangle 19"/>
          <p:cNvSpPr/>
          <p:nvPr/>
        </p:nvSpPr>
        <p:spPr>
          <a:xfrm>
            <a:off x="3048000" y="2456330"/>
            <a:ext cx="300228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LINQ</a:t>
            </a:r>
            <a:endParaRPr lang="en-US" dirty="0">
              <a:solidFill>
                <a:srgbClr val="002060"/>
              </a:solidFill>
            </a:endParaRPr>
          </a:p>
        </p:txBody>
      </p:sp>
      <p:sp>
        <p:nvSpPr>
          <p:cNvPr id="21" name="Rounded Rectangle 20"/>
          <p:cNvSpPr/>
          <p:nvPr/>
        </p:nvSpPr>
        <p:spPr>
          <a:xfrm>
            <a:off x="76200" y="1752600"/>
            <a:ext cx="201168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EF</a:t>
            </a:r>
            <a:endParaRPr lang="en-US" dirty="0">
              <a:solidFill>
                <a:schemeClr val="bg1"/>
              </a:solidFill>
            </a:endParaRPr>
          </a:p>
        </p:txBody>
      </p:sp>
      <p:sp>
        <p:nvSpPr>
          <p:cNvPr id="22" name="Rounded Rectangle 21"/>
          <p:cNvSpPr/>
          <p:nvPr/>
        </p:nvSpPr>
        <p:spPr>
          <a:xfrm>
            <a:off x="2179320" y="1743635"/>
            <a:ext cx="201168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MVC</a:t>
            </a:r>
            <a:endParaRPr lang="en-US" dirty="0">
              <a:solidFill>
                <a:schemeClr val="bg1"/>
              </a:solidFill>
            </a:endParaRPr>
          </a:p>
        </p:txBody>
      </p:sp>
      <p:sp>
        <p:nvSpPr>
          <p:cNvPr id="23" name="Rounded Rectangle 22"/>
          <p:cNvSpPr/>
          <p:nvPr/>
        </p:nvSpPr>
        <p:spPr>
          <a:xfrm>
            <a:off x="4270248" y="1752600"/>
            <a:ext cx="1825752"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New Controls</a:t>
            </a:r>
            <a:endParaRPr lang="en-US" dirty="0">
              <a:solidFill>
                <a:schemeClr val="bg1"/>
              </a:solidFill>
            </a:endParaRPr>
          </a:p>
        </p:txBody>
      </p:sp>
      <p:sp>
        <p:nvSpPr>
          <p:cNvPr id="24" name="Right Brace 23"/>
          <p:cNvSpPr/>
          <p:nvPr/>
        </p:nvSpPr>
        <p:spPr>
          <a:xfrm>
            <a:off x="6019800" y="3618940"/>
            <a:ext cx="551688" cy="201986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p:cNvSpPr txBox="1"/>
          <p:nvPr/>
        </p:nvSpPr>
        <p:spPr>
          <a:xfrm>
            <a:off x="6553200" y="4419600"/>
            <a:ext cx="505267" cy="369332"/>
          </a:xfrm>
          <a:prstGeom prst="rect">
            <a:avLst/>
          </a:prstGeom>
          <a:noFill/>
        </p:spPr>
        <p:txBody>
          <a:bodyPr wrap="none" rtlCol="0">
            <a:spAutoFit/>
          </a:bodyPr>
          <a:lstStyle/>
          <a:p>
            <a:r>
              <a:rPr lang="en-US" dirty="0" smtClean="0"/>
              <a:t>2.0</a:t>
            </a:r>
            <a:endParaRPr lang="en-US" dirty="0"/>
          </a:p>
        </p:txBody>
      </p:sp>
      <p:sp>
        <p:nvSpPr>
          <p:cNvPr id="26" name="Right Brace 25"/>
          <p:cNvSpPr/>
          <p:nvPr/>
        </p:nvSpPr>
        <p:spPr>
          <a:xfrm>
            <a:off x="6705600" y="2971800"/>
            <a:ext cx="551688" cy="2696135"/>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Box 26"/>
          <p:cNvSpPr txBox="1"/>
          <p:nvPr/>
        </p:nvSpPr>
        <p:spPr>
          <a:xfrm>
            <a:off x="7238120" y="4091499"/>
            <a:ext cx="505267" cy="369332"/>
          </a:xfrm>
          <a:prstGeom prst="rect">
            <a:avLst/>
          </a:prstGeom>
          <a:noFill/>
        </p:spPr>
        <p:txBody>
          <a:bodyPr wrap="none" rtlCol="0">
            <a:spAutoFit/>
          </a:bodyPr>
          <a:lstStyle/>
          <a:p>
            <a:r>
              <a:rPr lang="en-US" dirty="0" smtClean="0"/>
              <a:t>3.0</a:t>
            </a:r>
            <a:endParaRPr lang="en-US" dirty="0"/>
          </a:p>
        </p:txBody>
      </p:sp>
      <p:sp>
        <p:nvSpPr>
          <p:cNvPr id="28" name="Right Brace 27"/>
          <p:cNvSpPr/>
          <p:nvPr/>
        </p:nvSpPr>
        <p:spPr>
          <a:xfrm>
            <a:off x="7391400" y="2362200"/>
            <a:ext cx="551688" cy="33516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p:cNvSpPr txBox="1"/>
          <p:nvPr/>
        </p:nvSpPr>
        <p:spPr>
          <a:xfrm>
            <a:off x="7848600" y="3853374"/>
            <a:ext cx="505267" cy="369332"/>
          </a:xfrm>
          <a:prstGeom prst="rect">
            <a:avLst/>
          </a:prstGeom>
          <a:noFill/>
        </p:spPr>
        <p:txBody>
          <a:bodyPr wrap="none" rtlCol="0">
            <a:spAutoFit/>
          </a:bodyPr>
          <a:lstStyle/>
          <a:p>
            <a:r>
              <a:rPr lang="en-US" dirty="0" smtClean="0"/>
              <a:t>3.5</a:t>
            </a:r>
            <a:endParaRPr lang="en-US" dirty="0"/>
          </a:p>
        </p:txBody>
      </p:sp>
      <p:sp>
        <p:nvSpPr>
          <p:cNvPr id="30" name="Right Brace 29"/>
          <p:cNvSpPr/>
          <p:nvPr/>
        </p:nvSpPr>
        <p:spPr>
          <a:xfrm>
            <a:off x="8044120" y="1524000"/>
            <a:ext cx="551688" cy="41898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p:cNvSpPr txBox="1"/>
          <p:nvPr/>
        </p:nvSpPr>
        <p:spPr>
          <a:xfrm>
            <a:off x="8458200" y="3505200"/>
            <a:ext cx="476412" cy="369332"/>
          </a:xfrm>
          <a:prstGeom prst="rect">
            <a:avLst/>
          </a:prstGeom>
          <a:noFill/>
        </p:spPr>
        <p:txBody>
          <a:bodyPr wrap="none" rtlCol="0">
            <a:spAutoFit/>
          </a:bodyPr>
          <a:lstStyle/>
          <a:p>
            <a:r>
              <a:rPr lang="en-US" dirty="0" smtClean="0"/>
              <a:t>4.0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tu\Desktop\download.jpg"/>
          <p:cNvPicPr>
            <a:picLocks noChangeAspect="1" noChangeArrowheads="1"/>
          </p:cNvPicPr>
          <p:nvPr/>
        </p:nvPicPr>
        <p:blipFill>
          <a:blip r:embed="rId3"/>
          <a:srcRect/>
          <a:stretch>
            <a:fillRect/>
          </a:stretch>
        </p:blipFill>
        <p:spPr bwMode="auto">
          <a:xfrm>
            <a:off x="1981200" y="0"/>
            <a:ext cx="4876800" cy="6510779"/>
          </a:xfrm>
          <a:prstGeom prst="rect">
            <a:avLst/>
          </a:prstGeom>
          <a:noFill/>
        </p:spPr>
      </p:pic>
    </p:spTree>
    <p:extLst>
      <p:ext uri="{BB962C8B-B14F-4D97-AF65-F5344CB8AC3E}">
        <p14:creationId xmlns:p14="http://schemas.microsoft.com/office/powerpoint/2010/main" xmlns="" val="33685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stack</a:t>
            </a:r>
            <a:endParaRPr lang="en-US" sz="3200" b="1" dirty="0">
              <a:latin typeface="+mj-lt"/>
              <a:cs typeface="Arial" pitchFamily="34" charset="0"/>
            </a:endParaRPr>
          </a:p>
        </p:txBody>
      </p:sp>
      <p:sp>
        <p:nvSpPr>
          <p:cNvPr id="34" name="Content Placeholder 33"/>
          <p:cNvSpPr>
            <a:spLocks noGrp="1"/>
          </p:cNvSpPr>
          <p:nvPr>
            <p:ph idx="1"/>
          </p:nvPr>
        </p:nvSpPr>
        <p:spPr>
          <a:xfrm>
            <a:off x="228600" y="1219200"/>
            <a:ext cx="8458200" cy="5181600"/>
          </a:xfrm>
        </p:spPr>
        <p:txBody>
          <a:bodyPr>
            <a:normAutofit fontScale="92500" lnSpcReduction="10000"/>
          </a:bodyPr>
          <a:lstStyle/>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WCF: </a:t>
            </a:r>
            <a:r>
              <a:rPr lang="en-US" sz="2200" dirty="0" smtClean="0">
                <a:solidFill>
                  <a:schemeClr val="tx1">
                    <a:lumMod val="65000"/>
                    <a:lumOff val="35000"/>
                  </a:schemeClr>
                </a:solidFill>
                <a:latin typeface="Arial" pitchFamily="34" charset="0"/>
                <a:cs typeface="Arial" pitchFamily="34" charset="0"/>
              </a:rPr>
              <a:t>Windows Communication Foundation (WCF) is a framework for building service-oriented applications.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WPF</a:t>
            </a:r>
            <a:r>
              <a:rPr lang="en-US" sz="2200" dirty="0" smtClean="0">
                <a:solidFill>
                  <a:schemeClr val="tx1">
                    <a:lumMod val="65000"/>
                    <a:lumOff val="35000"/>
                  </a:schemeClr>
                </a:solidFill>
                <a:latin typeface="Arial" pitchFamily="34" charset="0"/>
                <a:cs typeface="Arial" pitchFamily="34" charset="0"/>
              </a:rPr>
              <a:t>: Windows Presentation Foundation (WPF) is a framework for building rich UI, media, and documents.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WF : </a:t>
            </a:r>
            <a:r>
              <a:rPr lang="en-US" sz="2200" dirty="0" smtClean="0">
                <a:solidFill>
                  <a:schemeClr val="tx1">
                    <a:lumMod val="65000"/>
                    <a:lumOff val="35000"/>
                  </a:schemeClr>
                </a:solidFill>
                <a:latin typeface="Arial" pitchFamily="34" charset="0"/>
                <a:cs typeface="Arial" pitchFamily="34" charset="0"/>
              </a:rPr>
              <a:t>Windows Workflow Foundation is a framework for building workflow application.</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AJAX</a:t>
            </a:r>
            <a:r>
              <a:rPr lang="en-US" sz="2200" dirty="0" smtClean="0">
                <a:solidFill>
                  <a:schemeClr val="tx1">
                    <a:lumMod val="65000"/>
                    <a:lumOff val="35000"/>
                  </a:schemeClr>
                </a:solidFill>
                <a:latin typeface="Arial" pitchFamily="34" charset="0"/>
                <a:cs typeface="Arial" pitchFamily="34" charset="0"/>
              </a:rPr>
              <a:t>-enabled Web sites: Websites that uses Asynchronous JavaScript and XML (AJAX) that allows features like partial page updates and asynchronous loading.</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LINQ</a:t>
            </a:r>
            <a:r>
              <a:rPr lang="en-US" sz="2200" dirty="0" smtClean="0">
                <a:solidFill>
                  <a:schemeClr val="tx1">
                    <a:lumMod val="65000"/>
                    <a:lumOff val="35000"/>
                  </a:schemeClr>
                </a:solidFill>
                <a:latin typeface="Arial" pitchFamily="34" charset="0"/>
                <a:cs typeface="Arial" pitchFamily="34" charset="0"/>
              </a:rPr>
              <a:t>: Language Integrated Query provides unified querying capability across different data sources like SQL databases, XML documents, various Web services, objects.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EF</a:t>
            </a:r>
            <a:r>
              <a:rPr lang="en-US" sz="2200" dirty="0" smtClean="0">
                <a:solidFill>
                  <a:schemeClr val="tx1">
                    <a:lumMod val="65000"/>
                    <a:lumOff val="35000"/>
                  </a:schemeClr>
                </a:solidFill>
                <a:latin typeface="Arial" pitchFamily="34" charset="0"/>
                <a:cs typeface="Arial" pitchFamily="34" charset="0"/>
              </a:rPr>
              <a:t>: The Entity Framework is a ORM library for communicating backend data bases.</a:t>
            </a:r>
          </a:p>
          <a:p>
            <a:pPr>
              <a:buFont typeface="Wingdings" pitchFamily="2" charset="2"/>
              <a:buChar char="§"/>
            </a:pPr>
            <a:r>
              <a:rPr lang="en-US" sz="2200" b="1" dirty="0" smtClean="0">
                <a:solidFill>
                  <a:schemeClr val="tx1">
                    <a:lumMod val="65000"/>
                    <a:lumOff val="35000"/>
                  </a:schemeClr>
                </a:solidFill>
                <a:latin typeface="Arial" pitchFamily="34" charset="0"/>
                <a:cs typeface="Arial" pitchFamily="34" charset="0"/>
              </a:rPr>
              <a:t>MVC:</a:t>
            </a:r>
            <a:r>
              <a:rPr lang="en-US" sz="2200" dirty="0" smtClean="0">
                <a:solidFill>
                  <a:schemeClr val="tx1">
                    <a:lumMod val="65000"/>
                    <a:lumOff val="35000"/>
                  </a:schemeClr>
                </a:solidFill>
                <a:latin typeface="Arial" pitchFamily="34" charset="0"/>
                <a:cs typeface="Arial" pitchFamily="34" charset="0"/>
              </a:rPr>
              <a:t>MVC stands for model-view-controller. MVC is a pattern for developing applications that are well architected and easy to maintain.</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Building blocks</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Windows Platform</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Studio.NET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SQL Server 2008</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Web Server(IIS)(Internet </a:t>
            </a:r>
            <a:r>
              <a:rPr lang="en-IN" sz="2000" kern="0" dirty="0">
                <a:solidFill>
                  <a:srgbClr val="5F5F5F"/>
                </a:solidFill>
                <a:latin typeface="Arial"/>
              </a:rPr>
              <a:t>I</a:t>
            </a:r>
            <a:r>
              <a:rPr lang="en-IN" sz="2000" kern="0" dirty="0" smtClean="0">
                <a:solidFill>
                  <a:srgbClr val="5F5F5F"/>
                </a:solidFill>
                <a:latin typeface="Arial"/>
              </a:rPr>
              <a:t>nformation </a:t>
            </a:r>
            <a:r>
              <a:rPr lang="en-IN" sz="2000" kern="0" dirty="0">
                <a:solidFill>
                  <a:srgbClr val="5F5F5F"/>
                </a:solidFill>
                <a:latin typeface="Arial"/>
              </a:rPr>
              <a:t>S</a:t>
            </a:r>
            <a:r>
              <a:rPr lang="en-IN" sz="2000" kern="0" dirty="0" smtClean="0">
                <a:solidFill>
                  <a:srgbClr val="5F5F5F"/>
                </a:solidFill>
                <a:latin typeface="Arial"/>
              </a:rPr>
              <a:t>ervice)</a:t>
            </a: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33413"/>
          </a:xfr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a:normAutofit fontScale="90000"/>
          </a:bodyPr>
          <a:lstStyle/>
          <a:p>
            <a:pPr>
              <a:defRPr/>
            </a:pPr>
            <a:r>
              <a:rPr lang="en-US" b="1" dirty="0" smtClean="0">
                <a:latin typeface="Harrington" pitchFamily="82" charset="0"/>
              </a:rPr>
              <a:t>.NET Framework Architecture</a:t>
            </a:r>
            <a:endParaRPr lang="en-US" b="1" dirty="0">
              <a:latin typeface="Harrington" pitchFamily="82" charset="0"/>
            </a:endParaRPr>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VC#.NET</a:t>
            </a: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VC++.NET</a:t>
            </a: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err="1" smtClean="0">
                <a:latin typeface="Berlin Sans FB" pitchFamily="34" charset="0"/>
              </a:rPr>
              <a:t>F#.Net</a:t>
            </a:r>
            <a:endParaRPr lang="en-US" sz="2000" dirty="0">
              <a:latin typeface="Berlin Sans FB" pitchFamily="34" charset="0"/>
            </a:endParaRPr>
          </a:p>
        </p:txBody>
      </p:sp>
      <p:sp>
        <p:nvSpPr>
          <p:cNvPr id="8" name="Rectangle 7"/>
          <p:cNvSpPr/>
          <p:nvPr/>
        </p:nvSpPr>
        <p:spPr>
          <a:xfrm>
            <a:off x="457200" y="1828800"/>
            <a:ext cx="7315200" cy="6096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sz="2000" dirty="0">
                <a:latin typeface="Berlin Sans FB" pitchFamily="34" charset="0"/>
              </a:rPr>
              <a:t>Common Language Specification</a:t>
            </a:r>
          </a:p>
        </p:txBody>
      </p:sp>
      <p:sp>
        <p:nvSpPr>
          <p:cNvPr id="10" name="Rectangle 9"/>
          <p:cNvSpPr/>
          <p:nvPr/>
        </p:nvSpPr>
        <p:spPr>
          <a:xfrm>
            <a:off x="457201"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Win Forms</a:t>
            </a:r>
          </a:p>
        </p:txBody>
      </p:sp>
      <p:sp>
        <p:nvSpPr>
          <p:cNvPr id="11" name="Rectangle 10"/>
          <p:cNvSpPr/>
          <p:nvPr/>
        </p:nvSpPr>
        <p:spPr>
          <a:xfrm>
            <a:off x="2514600" y="26670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Web Forms</a:t>
            </a:r>
          </a:p>
        </p:txBody>
      </p:sp>
      <p:sp>
        <p:nvSpPr>
          <p:cNvPr id="12" name="Rectangle 11"/>
          <p:cNvSpPr/>
          <p:nvPr/>
        </p:nvSpPr>
        <p:spPr>
          <a:xfrm>
            <a:off x="4571999" y="26670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Win Services</a:t>
            </a:r>
          </a:p>
        </p:txBody>
      </p:sp>
      <p:sp>
        <p:nvSpPr>
          <p:cNvPr id="13" name="Rectangle 12"/>
          <p:cNvSpPr/>
          <p:nvPr/>
        </p:nvSpPr>
        <p:spPr>
          <a:xfrm>
            <a:off x="7010399" y="26670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a:t>
            </a:r>
          </a:p>
        </p:txBody>
      </p:sp>
      <p:sp>
        <p:nvSpPr>
          <p:cNvPr id="15" name="Rectangle 14"/>
          <p:cNvSpPr/>
          <p:nvPr/>
        </p:nvSpPr>
        <p:spPr>
          <a:xfrm>
            <a:off x="457200" y="35052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a:latin typeface="Berlin Sans FB" pitchFamily="34" charset="0"/>
              </a:rPr>
              <a:t>ADO.NET</a:t>
            </a:r>
          </a:p>
        </p:txBody>
      </p:sp>
      <p:sp>
        <p:nvSpPr>
          <p:cNvPr id="16" name="Rectangle 15"/>
          <p:cNvSpPr/>
          <p:nvPr/>
        </p:nvSpPr>
        <p:spPr>
          <a:xfrm>
            <a:off x="457200" y="43434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Base Class Library</a:t>
            </a:r>
          </a:p>
        </p:txBody>
      </p:sp>
      <p:sp>
        <p:nvSpPr>
          <p:cNvPr id="17" name="Rectangle 16"/>
          <p:cNvSpPr/>
          <p:nvPr/>
        </p:nvSpPr>
        <p:spPr>
          <a:xfrm>
            <a:off x="457200" y="5181600"/>
            <a:ext cx="7315200" cy="6096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Common Language Runtime</a:t>
            </a:r>
          </a:p>
        </p:txBody>
      </p:sp>
      <p:sp>
        <p:nvSpPr>
          <p:cNvPr id="18" name="Rectangle 17"/>
          <p:cNvSpPr/>
          <p:nvPr/>
        </p:nvSpPr>
        <p:spPr>
          <a:xfrm>
            <a:off x="457200" y="60198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latin typeface="Berlin Sans FB" pitchFamily="34" charset="0"/>
              </a:rPr>
              <a:t>Operating System</a:t>
            </a:r>
          </a:p>
        </p:txBody>
      </p:sp>
      <p:sp>
        <p:nvSpPr>
          <p:cNvPr id="19" name="Right Brace 18"/>
          <p:cNvSpPr/>
          <p:nvPr/>
        </p:nvSpPr>
        <p:spPr>
          <a:xfrm>
            <a:off x="7848600" y="9144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en-US"/>
          </a:p>
        </p:txBody>
      </p:sp>
      <p:sp>
        <p:nvSpPr>
          <p:cNvPr id="36903" name="TextBox 19"/>
          <p:cNvSpPr txBox="1">
            <a:spLocks noChangeArrowheads="1"/>
          </p:cNvSpPr>
          <p:nvPr/>
        </p:nvSpPr>
        <p:spPr bwMode="auto">
          <a:xfrm rot="5400000">
            <a:off x="6014244" y="3282156"/>
            <a:ext cx="5105400" cy="369888"/>
          </a:xfrm>
          <a:prstGeom prst="rect">
            <a:avLst/>
          </a:prstGeom>
          <a:noFill/>
          <a:ln w="9525">
            <a:noFill/>
            <a:miter lim="800000"/>
            <a:headEnd/>
            <a:tailEnd/>
          </a:ln>
        </p:spPr>
        <p:txBody>
          <a:bodyPr>
            <a:spAutoFit/>
          </a:bodyPr>
          <a:lstStyle/>
          <a:p>
            <a:pPr algn="ctr"/>
            <a:r>
              <a:rPr lang="en-US">
                <a:solidFill>
                  <a:srgbClr val="C00000"/>
                </a:solidFill>
                <a:latin typeface="Bauhaus 93" pitchFamily="82" charset="0"/>
              </a:rPr>
              <a:t>.NET Framework</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 Languages</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.NET gives  choice of languages includes VB.NET, C#, F#,  VC++ for developing diff kind on Applications. All of these compile to a Common Intermediate language</a:t>
            </a:r>
            <a:r>
              <a:rPr lang="en-IN" sz="2000" kern="0" dirty="0" smtClean="0">
                <a:solidFill>
                  <a:srgbClr val="5F5F5F"/>
                </a:solidFill>
                <a:latin typeface="Arial"/>
              </a:rPr>
              <a:t>.</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Other .NET compatible languages are  </a:t>
            </a:r>
            <a:r>
              <a:rPr lang="en-US" sz="2000" kern="0" dirty="0" err="1" smtClean="0">
                <a:solidFill>
                  <a:srgbClr val="5F5F5F"/>
                </a:solidFill>
                <a:latin typeface="Arial"/>
              </a:rPr>
              <a:t>JScript</a:t>
            </a:r>
            <a:r>
              <a:rPr lang="en-US" sz="2000" kern="0" dirty="0" smtClean="0">
                <a:solidFill>
                  <a:srgbClr val="5F5F5F"/>
                </a:solidFill>
                <a:latin typeface="Arial"/>
              </a:rPr>
              <a:t>, Perl, Cobol, </a:t>
            </a:r>
            <a:r>
              <a:rPr lang="en-US" sz="2000" kern="0" dirty="0" err="1" smtClean="0">
                <a:solidFill>
                  <a:srgbClr val="5F5F5F"/>
                </a:solidFill>
                <a:latin typeface="Arial"/>
              </a:rPr>
              <a:t>SmallTalk</a:t>
            </a:r>
            <a:r>
              <a:rPr lang="en-US" sz="2000" kern="0" dirty="0" smtClean="0">
                <a:solidFill>
                  <a:srgbClr val="5F5F5F"/>
                </a:solidFill>
                <a:latin typeface="Arial"/>
              </a:rPr>
              <a:t>, Scheme, Python, and many more</a:t>
            </a:r>
            <a:endParaRPr lang="en-IN" sz="20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1524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MSIL</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MSIL stands for Microsoft Intermediate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On compiling any .NET language, you will get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C#.NET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VB.NET 	   MSIL</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Ex:  VC++.NET   	      MSIL</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MSIL is a compile code of any .NET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smtClean="0">
                <a:solidFill>
                  <a:srgbClr val="5F5F5F"/>
                </a:solidFill>
                <a:latin typeface="Arial"/>
              </a:rPr>
              <a:t>Also Called as Common </a:t>
            </a:r>
            <a:r>
              <a:rPr lang="en-IN" sz="2000" smtClean="0">
                <a:solidFill>
                  <a:srgbClr val="5F5F5F"/>
                </a:solidFill>
                <a:latin typeface="Arial"/>
              </a:rPr>
              <a:t>Intermediate Language or  Managed </a:t>
            </a:r>
            <a:r>
              <a:rPr lang="en-IN" sz="2000" dirty="0" smtClean="0">
                <a:solidFill>
                  <a:srgbClr val="5F5F5F"/>
                </a:solidFill>
                <a:latin typeface="Arial"/>
              </a:rPr>
              <a:t>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MSIL code will be saved in a file called "Assembly".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Its file extension can be either ".exe" or ".</a:t>
            </a:r>
            <a:r>
              <a:rPr lang="en-US" sz="2000" dirty="0" err="1" smtClean="0">
                <a:solidFill>
                  <a:srgbClr val="5F5F5F"/>
                </a:solidFill>
                <a:latin typeface="Arial"/>
              </a:rPr>
              <a:t>dll</a:t>
            </a:r>
            <a:r>
              <a:rPr lang="en-US" sz="2000" dirty="0" smtClean="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EXE file are directly executable files.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dirty="0" smtClean="0">
                <a:solidFill>
                  <a:srgbClr val="5F5F5F"/>
                </a:solidFill>
                <a:latin typeface="Arial"/>
              </a:rPr>
              <a:t>A DLL file shares the common code among many projects.</a:t>
            </a: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5" name="Straight Arrow Connector 4"/>
          <p:cNvCxnSpPr/>
          <p:nvPr/>
        </p:nvCxnSpPr>
        <p:spPr>
          <a:xfrm>
            <a:off x="2133600" y="2438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133600" y="2819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8400" y="3352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0"/>
          <p:cNvSpPr txBox="1">
            <a:spLocks noChangeArrowheads="1"/>
          </p:cNvSpPr>
          <p:nvPr/>
        </p:nvSpPr>
        <p:spPr bwMode="auto">
          <a:xfrm>
            <a:off x="2209800" y="2133600"/>
            <a:ext cx="762000" cy="369888"/>
          </a:xfrm>
          <a:prstGeom prst="rect">
            <a:avLst/>
          </a:prstGeom>
          <a:noFill/>
          <a:ln w="9525">
            <a:noFill/>
            <a:miter lim="800000"/>
            <a:headEnd/>
            <a:tailEnd/>
          </a:ln>
        </p:spPr>
        <p:txBody>
          <a:bodyPr>
            <a:spAutoFit/>
          </a:bodyPr>
          <a:lstStyle/>
          <a:p>
            <a:r>
              <a:rPr lang="en-US" dirty="0"/>
              <a:t>CSC</a:t>
            </a:r>
          </a:p>
        </p:txBody>
      </p:sp>
      <p:sp>
        <p:nvSpPr>
          <p:cNvPr id="15" name="TextBox 10"/>
          <p:cNvSpPr txBox="1">
            <a:spLocks noChangeArrowheads="1"/>
          </p:cNvSpPr>
          <p:nvPr/>
        </p:nvSpPr>
        <p:spPr bwMode="auto">
          <a:xfrm>
            <a:off x="2209800" y="2438400"/>
            <a:ext cx="762000" cy="369888"/>
          </a:xfrm>
          <a:prstGeom prst="rect">
            <a:avLst/>
          </a:prstGeom>
          <a:noFill/>
          <a:ln w="9525">
            <a:noFill/>
            <a:miter lim="800000"/>
            <a:headEnd/>
            <a:tailEnd/>
          </a:ln>
        </p:spPr>
        <p:txBody>
          <a:bodyPr>
            <a:spAutoFit/>
          </a:bodyPr>
          <a:lstStyle/>
          <a:p>
            <a:r>
              <a:rPr lang="en-US" dirty="0" smtClean="0"/>
              <a:t>VBC</a:t>
            </a:r>
            <a:endParaRPr lang="en-US" dirty="0"/>
          </a:p>
        </p:txBody>
      </p:sp>
      <p:sp>
        <p:nvSpPr>
          <p:cNvPr id="16" name="TextBox 10"/>
          <p:cNvSpPr txBox="1">
            <a:spLocks noChangeArrowheads="1"/>
          </p:cNvSpPr>
          <p:nvPr/>
        </p:nvSpPr>
        <p:spPr bwMode="auto">
          <a:xfrm>
            <a:off x="2514600" y="2895600"/>
            <a:ext cx="762000" cy="369888"/>
          </a:xfrm>
          <a:prstGeom prst="rect">
            <a:avLst/>
          </a:prstGeom>
          <a:noFill/>
          <a:ln w="9525">
            <a:noFill/>
            <a:miter lim="800000"/>
            <a:headEnd/>
            <a:tailEnd/>
          </a:ln>
        </p:spPr>
        <p:txBody>
          <a:bodyPr>
            <a:spAutoFit/>
          </a:bodyPr>
          <a:lstStyle/>
          <a:p>
            <a:r>
              <a:rPr lang="en-US" dirty="0" smtClean="0"/>
              <a:t>VCC</a:t>
            </a:r>
            <a:endParaRPr lang="en-US" dirty="0"/>
          </a:p>
        </p:txBody>
      </p:sp>
    </p:spTree>
    <p:extLst>
      <p:ext uri="{BB962C8B-B14F-4D97-AF65-F5344CB8AC3E}">
        <p14:creationId xmlns:p14="http://schemas.microsoft.com/office/powerpoint/2010/main" xmlns="" val="1712597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CLR</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Language Runtime is the core component for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CLR is Common Runtime Engine for  all .NET Applications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All the .NET program execution is managed by CLR.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CLR uses Just-In-Time (JIT) </a:t>
            </a:r>
            <a:r>
              <a:rPr lang="en-US" sz="2000" kern="0" dirty="0" smtClean="0">
                <a:solidFill>
                  <a:srgbClr val="5F5F5F"/>
                </a:solidFill>
                <a:latin typeface="Arial"/>
              </a:rPr>
              <a:t>compiler to compile CIL code into the machine understandable code(Native 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Content Placeholder 2"/>
          <p:cNvSpPr txBox="1">
            <a:spLocks/>
          </p:cNvSpPr>
          <p:nvPr/>
        </p:nvSpPr>
        <p:spPr>
          <a:xfrm>
            <a:off x="460375" y="1828800"/>
            <a:ext cx="81534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609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.cs/.vb</a:t>
            </a:r>
          </a:p>
        </p:txBody>
      </p:sp>
      <p:sp>
        <p:nvSpPr>
          <p:cNvPr id="7" name="Rectangle 6"/>
          <p:cNvSpPr/>
          <p:nvPr/>
        </p:nvSpPr>
        <p:spPr>
          <a:xfrm>
            <a:off x="2667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CSC/VBC</a:t>
            </a:r>
            <a:endParaRPr lang="en-US" dirty="0"/>
          </a:p>
        </p:txBody>
      </p:sp>
      <p:sp>
        <p:nvSpPr>
          <p:cNvPr id="9" name="Rectangle 8"/>
          <p:cNvSpPr/>
          <p:nvPr/>
        </p:nvSpPr>
        <p:spPr>
          <a:xfrm>
            <a:off x="4572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MSIL</a:t>
            </a:r>
          </a:p>
        </p:txBody>
      </p:sp>
      <p:sp>
        <p:nvSpPr>
          <p:cNvPr id="10" name="Rectangle 9"/>
          <p:cNvSpPr/>
          <p:nvPr/>
        </p:nvSpPr>
        <p:spPr>
          <a:xfrm>
            <a:off x="6705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Native Code</a:t>
            </a:r>
          </a:p>
        </p:txBody>
      </p:sp>
      <p:cxnSp>
        <p:nvCxnSpPr>
          <p:cNvPr id="11" name="Straight Arrow Connector 10"/>
          <p:cNvCxnSpPr>
            <a:stCxn id="5" idx="3"/>
            <a:endCxn id="7" idx="1"/>
          </p:cNvCxnSpPr>
          <p:nvPr/>
        </p:nvCxnSpPr>
        <p:spPr>
          <a:xfrm>
            <a:off x="17526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3733800" y="4572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a:off x="5715000" y="4572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67400" y="4267200"/>
            <a:ext cx="609600" cy="228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CLR</a:t>
            </a:r>
            <a:endParaRPr lang="en-US" dirty="0"/>
          </a:p>
        </p:txBody>
      </p:sp>
    </p:spTree>
    <p:extLst>
      <p:ext uri="{BB962C8B-B14F-4D97-AF65-F5344CB8AC3E}">
        <p14:creationId xmlns:p14="http://schemas.microsoft.com/office/powerpoint/2010/main" xmlns="" val="328167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kern="0" dirty="0" smtClean="0">
                <a:solidFill>
                  <a:srgbClr val="FFFFFF"/>
                </a:solidFill>
                <a:latin typeface="Arial"/>
                <a:ea typeface="+mj-ea"/>
                <a:cs typeface="+mj-cs"/>
              </a:rPr>
              <a:t>Common Runtime Engine and CIL(Compilation Model)</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Rounded Rectangle 3"/>
          <p:cNvSpPr/>
          <p:nvPr/>
        </p:nvSpPr>
        <p:spPr>
          <a:xfrm>
            <a:off x="1295400" y="1371600"/>
            <a:ext cx="4572000" cy="737990"/>
          </a:xfrm>
          <a:prstGeom prst="round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VB.NET.C#/J#/C++ </a:t>
            </a:r>
            <a:r>
              <a:rPr lang="en-US" sz="1600" b="1" dirty="0">
                <a:solidFill>
                  <a:schemeClr val="tx1"/>
                </a:solidFill>
              </a:rPr>
              <a:t>Code</a:t>
            </a:r>
          </a:p>
        </p:txBody>
      </p:sp>
      <p:sp>
        <p:nvSpPr>
          <p:cNvPr id="5" name="Rectangle 4"/>
          <p:cNvSpPr/>
          <p:nvPr/>
        </p:nvSpPr>
        <p:spPr>
          <a:xfrm>
            <a:off x="2743200" y="3810000"/>
            <a:ext cx="16002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Intermediate Language</a:t>
            </a:r>
          </a:p>
        </p:txBody>
      </p:sp>
      <p:sp>
        <p:nvSpPr>
          <p:cNvPr id="7" name="Rectangle 6"/>
          <p:cNvSpPr/>
          <p:nvPr/>
        </p:nvSpPr>
        <p:spPr>
          <a:xfrm>
            <a:off x="2819400" y="5410200"/>
            <a:ext cx="14478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Language Runtime</a:t>
            </a:r>
          </a:p>
        </p:txBody>
      </p:sp>
      <p:sp>
        <p:nvSpPr>
          <p:cNvPr id="9" name="Rectangle 8"/>
          <p:cNvSpPr/>
          <p:nvPr/>
        </p:nvSpPr>
        <p:spPr>
          <a:xfrm>
            <a:off x="152400" y="5638800"/>
            <a:ext cx="2286000" cy="5334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rPr>
              <a:t>01101100101011</a:t>
            </a:r>
            <a:endParaRPr lang="en-US" sz="1600" b="1" dirty="0">
              <a:solidFill>
                <a:schemeClr val="tx1"/>
              </a:solidFill>
            </a:endParaRPr>
          </a:p>
          <a:p>
            <a:pPr algn="ctr" fontAlgn="auto">
              <a:spcBef>
                <a:spcPts val="0"/>
              </a:spcBef>
              <a:spcAft>
                <a:spcPts val="0"/>
              </a:spcAft>
              <a:defRPr/>
            </a:pPr>
            <a:r>
              <a:rPr lang="en-US" sz="1600" b="1" dirty="0" smtClean="0">
                <a:solidFill>
                  <a:schemeClr val="tx1"/>
                </a:solidFill>
              </a:rPr>
              <a:t>10010101100110</a:t>
            </a:r>
            <a:endParaRPr lang="en-US" sz="1600" b="1" dirty="0">
              <a:solidFill>
                <a:schemeClr val="tx1"/>
              </a:solidFill>
            </a:endParaRPr>
          </a:p>
        </p:txBody>
      </p:sp>
      <p:sp>
        <p:nvSpPr>
          <p:cNvPr id="10" name="Snip Same Side Corner Rectangle 9"/>
          <p:cNvSpPr/>
          <p:nvPr/>
        </p:nvSpPr>
        <p:spPr>
          <a:xfrm>
            <a:off x="2895600" y="2743200"/>
            <a:ext cx="1295400" cy="457200"/>
          </a:xfrm>
          <a:prstGeom prst="snip2Same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Compiler</a:t>
            </a:r>
          </a:p>
        </p:txBody>
      </p:sp>
      <p:sp>
        <p:nvSpPr>
          <p:cNvPr id="11" name="Rounded Rectangle 10"/>
          <p:cNvSpPr/>
          <p:nvPr/>
        </p:nvSpPr>
        <p:spPr>
          <a:xfrm>
            <a:off x="4702630" y="4577603"/>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The platform-specific </a:t>
            </a:r>
            <a:r>
              <a:rPr lang="en-US" sz="1600" b="1" dirty="0" smtClean="0">
                <a:solidFill>
                  <a:srgbClr val="002060"/>
                </a:solidFill>
              </a:rPr>
              <a:t>CLR compiles </a:t>
            </a:r>
            <a:r>
              <a:rPr lang="en-US" sz="1600" b="1" dirty="0">
                <a:solidFill>
                  <a:srgbClr val="002060"/>
                </a:solidFill>
              </a:rPr>
              <a:t>CIL to machine-readable code that can be executed on the current platform</a:t>
            </a:r>
          </a:p>
        </p:txBody>
      </p:sp>
      <p:sp>
        <p:nvSpPr>
          <p:cNvPr id="12" name="Rectangle 11"/>
          <p:cNvSpPr/>
          <p:nvPr/>
        </p:nvSpPr>
        <p:spPr>
          <a:xfrm>
            <a:off x="6270276" y="1141789"/>
            <a:ext cx="2587568" cy="369332"/>
          </a:xfrm>
          <a:prstGeom prst="rect">
            <a:avLst/>
          </a:prstGeom>
        </p:spPr>
        <p:txBody>
          <a:bodyPr wrap="none">
            <a:spAutoFit/>
          </a:bodyPr>
          <a:lstStyle/>
          <a:p>
            <a:r>
              <a:rPr lang="en-US" dirty="0">
                <a:solidFill>
                  <a:srgbClr val="339933"/>
                </a:solidFill>
              </a:rPr>
              <a:t>.</a:t>
            </a:r>
            <a:r>
              <a:rPr lang="en-US" sz="1600" b="1" dirty="0">
                <a:solidFill>
                  <a:srgbClr val="002060"/>
                </a:solidFill>
                <a:latin typeface="+mn-lt"/>
              </a:rPr>
              <a:t>NET compilation model </a:t>
            </a:r>
          </a:p>
        </p:txBody>
      </p:sp>
      <p:sp>
        <p:nvSpPr>
          <p:cNvPr id="13" name="Down Arrow 12"/>
          <p:cNvSpPr/>
          <p:nvPr/>
        </p:nvSpPr>
        <p:spPr>
          <a:xfrm>
            <a:off x="3352800" y="2109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4" name="Down Arrow 13"/>
          <p:cNvSpPr/>
          <p:nvPr/>
        </p:nvSpPr>
        <p:spPr>
          <a:xfrm>
            <a:off x="3352800" y="3252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5" name="Down Arrow 14"/>
          <p:cNvSpPr/>
          <p:nvPr/>
        </p:nvSpPr>
        <p:spPr>
          <a:xfrm>
            <a:off x="3371850" y="4776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6" name="Left Arrow 15"/>
          <p:cNvSpPr/>
          <p:nvPr/>
        </p:nvSpPr>
        <p:spPr>
          <a:xfrm>
            <a:off x="2133600" y="5715000"/>
            <a:ext cx="609600" cy="3048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7" name="Rounded Rectangle 16"/>
          <p:cNvSpPr/>
          <p:nvPr/>
        </p:nvSpPr>
        <p:spPr>
          <a:xfrm>
            <a:off x="4724400" y="2355476"/>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.NET compatible languages compile to a platform-neutral language called Common Intermediate Language(CIL) </a:t>
            </a:r>
          </a:p>
        </p:txBody>
      </p:sp>
    </p:spTree>
    <p:extLst>
      <p:ext uri="{BB962C8B-B14F-4D97-AF65-F5344CB8AC3E}">
        <p14:creationId xmlns:p14="http://schemas.microsoft.com/office/powerpoint/2010/main" xmlns="" val="314838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Training Notes\C#\Framework\ganesh_.netguide_fig12.gif"/>
          <p:cNvPicPr>
            <a:picLocks noChangeAspect="1" noChangeArrowheads="1"/>
          </p:cNvPicPr>
          <p:nvPr/>
        </p:nvPicPr>
        <p:blipFill>
          <a:blip r:embed="rId2"/>
          <a:srcRect/>
          <a:stretch>
            <a:fillRect/>
          </a:stretch>
        </p:blipFill>
        <p:spPr>
          <a:xfrm>
            <a:off x="228600" y="1295400"/>
            <a:ext cx="8458200" cy="4648200"/>
          </a:xfrm>
          <a:prstGeom prst="rect">
            <a:avLst/>
          </a:prstGeom>
          <a:noFill/>
        </p:spPr>
      </p:pic>
    </p:spTree>
    <p:extLst>
      <p:ext uri="{BB962C8B-B14F-4D97-AF65-F5344CB8AC3E}">
        <p14:creationId xmlns:p14="http://schemas.microsoft.com/office/powerpoint/2010/main" xmlns="" val="160301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are Standard Libraries common to all .NET languages.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provides some set of Common classes , which are useful for development of .NET applications.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are Predefined Libraries comes with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All Base class Libraries are in the form of .</a:t>
            </a:r>
            <a:r>
              <a:rPr lang="en-US" sz="2000" kern="0" dirty="0" err="1" smtClean="0">
                <a:solidFill>
                  <a:srgbClr val="5F5F5F"/>
                </a:solidFill>
                <a:latin typeface="Arial"/>
              </a:rPr>
              <a:t>dll</a:t>
            </a:r>
            <a:r>
              <a:rPr lang="en-US" sz="2000" kern="0" dirty="0" smtClean="0">
                <a:solidFill>
                  <a:srgbClr val="5F5F5F"/>
                </a:solidFill>
                <a:latin typeface="Arial"/>
              </a:rPr>
              <a:t>(dynamic link libraries)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Base class Libraries also called Assemblies or Namespaces.</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xmlns="" val="60811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937</TotalTime>
  <Words>1593</Words>
  <Application>Microsoft Office PowerPoint</Application>
  <PresentationFormat>On-screen Show (4:3)</PresentationFormat>
  <Paragraphs>241</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.NET Framework Architecture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Santu</cp:lastModifiedBy>
  <cp:revision>47</cp:revision>
  <dcterms:created xsi:type="dcterms:W3CDTF">2006-08-16T00:00:00Z</dcterms:created>
  <dcterms:modified xsi:type="dcterms:W3CDTF">2016-08-21T15:52:51Z</dcterms:modified>
</cp:coreProperties>
</file>