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38" autoAdjust="0"/>
    <p:restoredTop sz="74225" autoAdjust="0"/>
  </p:normalViewPr>
  <p:slideViewPr>
    <p:cSldViewPr>
      <p:cViewPr varScale="1">
        <p:scale>
          <a:sx n="35" d="100"/>
          <a:sy n="35" d="100"/>
        </p:scale>
        <p:origin x="-88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26BB-E790-49F8-83CE-6CC756208D52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7D98-FBBB-46D2-945B-54F68985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String is a collection of characters whose memory Will allocates on the heap.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String s=“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abc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”;				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string s1 = @"D:/Sample/ConsoelAPp“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string is a type of System. String  class.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strings are two types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Immutable string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Mutable string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Immutable strings: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Immutable strings are fixed length in size.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Immutable string  value will not change dynamically.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Immutable strings are declared using string data type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Methods of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System.String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class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copy()-it copy one string into another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String. Copy(value)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concat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()-it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concats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two strings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String.Concat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(s1,s2)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compare()-it compare two strings if strings are equal it returns 0 otherwise it returns +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ve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or -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ve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number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compare(string s1,string s2,bool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ignorecase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if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ignorecase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false it compare strings with case sensitive if it is  	true compare strings with out case sensitive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Equals(String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s)- it compare two strings and return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split()-split string into substrings based on separator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string []s=s1.split('separator',' separator',....)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join()-it will join the array of strings into one string  with separator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string s=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string.join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('separator', array name)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indexof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("char")-find the index of given char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indexof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(“string”)-find the index of given string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contains("substring")-it returns Boolean values the substring exist in the string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tolower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()-return string in lowercase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toupper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()-return string in uppercase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TocharArray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()-it converts string to char array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replace("old string", "new string")-it replace old string with new string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replace('old char', 'new char')-it replace old char with new char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Substring(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index)-it return the substring stating from index to total string.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Substring(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index,int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count)-it return the substring starting from index to 	given counted chars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String. Format(format, "string”)-it format the string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ex:string.format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(“{0:C}”,”1234”)-$1234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Formatting strings: used for formatting the output.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{0:Fn}-To display fixed decimal points n=1,2,….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{0:E}-To display output in exponential format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{0:C}-To display in currency format-$123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{0:P}-To display in percentage format-123%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{0:D}-To display date in long format-March 5 2011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{0:d}-To display date in small format-02/5/2011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{0:T}-To display time in long format-12:23:12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{0:t}-To display time in small format-12:23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Mutable 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Mutable strings: The strings which are dynamic in length and which automatically increases its length.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Mutable string are recommended in developing projects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increases the performance of the application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We can declare mutable strings using 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class comes with 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System. Text 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namespace</a:t>
            </a:r>
          </a:p>
          <a:p>
            <a:pPr lvl="1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Mutable Strings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 is a predefined class under System. Text namespace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 useful for appending, removing, replacing, or inserting characters.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Methods of 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: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Append() -Appends string to the end of the current 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Insert()- Inserts a string or object into the specified index of the current 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Insert(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 index, string value),Insert(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 index, char value)</a:t>
            </a: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Remove(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startindex,int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 length) -Removes a specified number of characters from the current 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StringBuilder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Replace()- Replaces a specified character at a specified index. 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Replace(‘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oldchar’,’newchar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’)</a:t>
            </a:r>
          </a:p>
          <a:p>
            <a:pPr lv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Replace(‘</a:t>
            </a:r>
            <a:r>
              <a:rPr lang="en-US" kern="0" dirty="0" err="1" smtClean="0">
                <a:solidFill>
                  <a:srgbClr val="5F5F5F"/>
                </a:solidFill>
                <a:latin typeface="Arial"/>
              </a:rPr>
              <a:t>oldstring”,’newstring</a:t>
            </a:r>
            <a:r>
              <a:rPr lang="en-US" kern="0" dirty="0" smtClean="0">
                <a:solidFill>
                  <a:srgbClr val="5F5F5F"/>
                </a:solidFill>
                <a:latin typeface="Arial"/>
              </a:rPr>
              <a:t>’);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479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santuparsi</cp:lastModifiedBy>
  <cp:revision>93</cp:revision>
  <dcterms:created xsi:type="dcterms:W3CDTF">2006-08-16T00:00:00Z</dcterms:created>
  <dcterms:modified xsi:type="dcterms:W3CDTF">2013-09-09T09:31:29Z</dcterms:modified>
</cp:coreProperties>
</file>