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Reflection is the core feature of the .NET</a:t>
            </a:r>
          </a:p>
          <a:p>
            <a:r>
              <a:rPr lang="en-US" dirty="0" smtClean="0"/>
              <a:t>Reflection is the concept of getting information about objects at runtime  and also to get the metadata  of assemblies at runtime.</a:t>
            </a:r>
          </a:p>
          <a:p>
            <a:r>
              <a:rPr lang="en-US" dirty="0" smtClean="0"/>
              <a:t>information contains data of the class like it can get the </a:t>
            </a:r>
            <a:r>
              <a:rPr lang="en-US" dirty="0" smtClean="0"/>
              <a:t>info about</a:t>
            </a:r>
            <a:r>
              <a:rPr lang="en-US" dirty="0" smtClean="0"/>
              <a:t> </a:t>
            </a:r>
            <a:r>
              <a:rPr lang="en-US" dirty="0" smtClean="0"/>
              <a:t>the methods  constructors and properties, fields of the class.</a:t>
            </a:r>
          </a:p>
          <a:p>
            <a:r>
              <a:rPr lang="en-US" dirty="0" smtClean="0"/>
              <a:t>.NET comes with a library called  			</a:t>
            </a:r>
            <a:r>
              <a:rPr lang="en-US" b="1" dirty="0" smtClean="0">
                <a:solidFill>
                  <a:srgbClr val="0070C0"/>
                </a:solidFill>
              </a:rPr>
              <a:t>System. Reflection </a:t>
            </a:r>
            <a:r>
              <a:rPr lang="en-US" dirty="0" smtClean="0">
                <a:solidFill>
                  <a:srgbClr val="C00000"/>
                </a:solidFill>
              </a:rPr>
              <a:t>to workout with Reflection</a:t>
            </a:r>
          </a:p>
          <a:p>
            <a:r>
              <a:rPr lang="en-US" dirty="0" smtClean="0"/>
              <a:t>application should declare with </a:t>
            </a:r>
            <a:r>
              <a:rPr lang="en-US" dirty="0" smtClean="0">
                <a:solidFill>
                  <a:srgbClr val="C00000"/>
                </a:solidFill>
              </a:rPr>
              <a:t>System.Reflection </a:t>
            </a:r>
            <a:r>
              <a:rPr lang="en-US" dirty="0" smtClean="0"/>
              <a:t>namespace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Type class: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class is the foundation of Reflection. It gets the runtime information about an </a:t>
            </a:r>
            <a:r>
              <a:rPr lang="en-US" dirty="0" err="1" smtClean="0"/>
              <a:t>class,assembl</a:t>
            </a:r>
            <a:r>
              <a:rPr lang="en-US" dirty="0" smtClean="0"/>
              <a:t> or a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smtClean="0"/>
              <a:t>etc.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System. Type  </a:t>
            </a:r>
            <a:r>
              <a:rPr lang="en-US" dirty="0" smtClean="0"/>
              <a:t>comes with some properties and methods which provide information of object</a:t>
            </a:r>
          </a:p>
          <a:p>
            <a:r>
              <a:rPr lang="en-US" dirty="0" smtClean="0"/>
              <a:t>Note:</a:t>
            </a:r>
            <a:r>
              <a:rPr lang="en-US" dirty="0" smtClean="0">
                <a:solidFill>
                  <a:srgbClr val="C00000"/>
                </a:solidFill>
              </a:rPr>
              <a:t>Gettype() </a:t>
            </a:r>
            <a:r>
              <a:rPr lang="en-US" dirty="0" smtClean="0"/>
              <a:t>method use to get the type of 		class  object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Type t=</a:t>
            </a:r>
            <a:r>
              <a:rPr lang="en-US" dirty="0" err="1" smtClean="0">
                <a:solidFill>
                  <a:schemeClr val="accent2"/>
                </a:solidFill>
              </a:rPr>
              <a:t>obj.Gettype</a:t>
            </a:r>
            <a:r>
              <a:rPr lang="en-US" dirty="0" smtClean="0">
                <a:solidFill>
                  <a:schemeClr val="accent2"/>
                </a:solidFill>
              </a:rPr>
              <a:t>() //normal class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smtClean="0"/>
              <a:t>is the object of any class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Type t=</a:t>
            </a:r>
            <a:r>
              <a:rPr lang="en-US" dirty="0" err="1" smtClean="0">
                <a:solidFill>
                  <a:schemeClr val="accent2"/>
                </a:solidFill>
              </a:rPr>
              <a:t>typeof</a:t>
            </a:r>
            <a:r>
              <a:rPr lang="en-US" dirty="0" smtClean="0">
                <a:solidFill>
                  <a:schemeClr val="accent2"/>
                </a:solidFill>
              </a:rPr>
              <a:t>(class-name</a:t>
            </a:r>
            <a:r>
              <a:rPr lang="en-US" dirty="0" smtClean="0">
                <a:solidFill>
                  <a:schemeClr val="accent2"/>
                </a:solidFill>
              </a:rPr>
              <a:t>) //static and normal class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Methods of </a:t>
            </a:r>
            <a:r>
              <a:rPr lang="en-US" dirty="0" smtClean="0">
                <a:solidFill>
                  <a:srgbClr val="C00000"/>
                </a:solidFill>
              </a:rPr>
              <a:t>System.Type </a:t>
            </a:r>
            <a:r>
              <a:rPr lang="en-US" dirty="0" smtClean="0"/>
              <a:t>class: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ConstructorInfo</a:t>
            </a:r>
            <a:r>
              <a:rPr lang="en-US" b="1" dirty="0" smtClean="0">
                <a:solidFill>
                  <a:srgbClr val="00B0F0"/>
                </a:solidFill>
              </a:rPr>
              <a:t>[] GetConstructors():</a:t>
            </a:r>
            <a:r>
              <a:rPr lang="en-US" dirty="0" smtClean="0"/>
              <a:t>returns the constructors using in the class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MethodInfo</a:t>
            </a:r>
            <a:r>
              <a:rPr lang="en-US" b="1" dirty="0" smtClean="0">
                <a:solidFill>
                  <a:srgbClr val="00B0F0"/>
                </a:solidFill>
              </a:rPr>
              <a:t>[] GetMethods() :</a:t>
            </a:r>
            <a:r>
              <a:rPr lang="en-US" dirty="0" smtClean="0"/>
              <a:t>returns methods using in the class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PropertyInfo</a:t>
            </a:r>
            <a:r>
              <a:rPr lang="en-US" b="1" dirty="0" smtClean="0">
                <a:solidFill>
                  <a:srgbClr val="00B0F0"/>
                </a:solidFill>
              </a:rPr>
              <a:t>[] GetProperties() </a:t>
            </a:r>
            <a:r>
              <a:rPr lang="en-US" dirty="0" smtClean="0"/>
              <a:t>returns properties using in the class</a:t>
            </a:r>
          </a:p>
          <a:p>
            <a:endParaRPr lang="en-US" dirty="0" smtClean="0"/>
          </a:p>
          <a:p>
            <a:r>
              <a:rPr lang="en-US" dirty="0" smtClean="0"/>
              <a:t>Properties of </a:t>
            </a:r>
            <a:r>
              <a:rPr lang="en-US" dirty="0" smtClean="0">
                <a:solidFill>
                  <a:srgbClr val="C00000"/>
                </a:solidFill>
              </a:rPr>
              <a:t>System.Type </a:t>
            </a:r>
            <a:r>
              <a:rPr lang="en-US" dirty="0" smtClean="0"/>
              <a:t>class: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Isclass</a:t>
            </a:r>
            <a:r>
              <a:rPr lang="en-US" dirty="0" smtClean="0"/>
              <a:t>-it returns the given object is class type or not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Isabstract</a:t>
            </a:r>
            <a:r>
              <a:rPr lang="en-US" dirty="0" smtClean="0"/>
              <a:t> -it returns whether the class is abstract or not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Isarray</a:t>
            </a:r>
            <a:r>
              <a:rPr lang="en-US" dirty="0" smtClean="0"/>
              <a:t>-it returns whether the object type is array or not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Isenum:	</a:t>
            </a:r>
            <a:r>
              <a:rPr lang="en-US" dirty="0" smtClean="0"/>
              <a:t>it returns whether the object type is enum or not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IsInterface:	</a:t>
            </a:r>
            <a:r>
              <a:rPr lang="en-US" dirty="0" smtClean="0"/>
              <a:t>it returns whether the object type is Interface or not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Ispublic:	</a:t>
            </a:r>
            <a:r>
              <a:rPr lang="en-US" dirty="0" smtClean="0"/>
              <a:t>it returns whether the object type is public or not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Issealed	</a:t>
            </a:r>
            <a:r>
              <a:rPr lang="en-US" dirty="0" smtClean="0"/>
              <a:t>it returns whether the object type is sealed or not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Isvaluetype        </a:t>
            </a:r>
            <a:r>
              <a:rPr lang="en-US" dirty="0" smtClean="0"/>
              <a:t>it returns whether the object type is value type or reference type.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Classes in system. Reflection: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MethodInfo Class :</a:t>
            </a:r>
            <a:r>
              <a:rPr lang="en-US" dirty="0" smtClean="0"/>
              <a:t>is used to obtain information such as the name, return type, parameters, access modifiers (such as public or private), and implementation details (such as abstract or virtual).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FieldInfo Class:</a:t>
            </a:r>
            <a:r>
              <a:rPr lang="en-US" dirty="0" smtClean="0"/>
              <a:t> as the name suggest this class is used to get the information such as the name, access modifiers (such as public or private) and implementation details (such as static) of a field.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PropertyInfo Class:</a:t>
            </a:r>
            <a:r>
              <a:rPr lang="en-US" dirty="0" smtClean="0"/>
              <a:t> is used to fetch the information about the name, data type, declaring type, reflected type, and read-only or writable status of a property. Also we can get or set property values using this class.</a:t>
            </a:r>
          </a:p>
          <a:p>
            <a:pPr lvl="1"/>
            <a:r>
              <a:rPr lang="en-US" dirty="0" smtClean="0"/>
              <a:t>Other Classes in System. Reflection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ConstructorInfo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ParameterInfo</a:t>
            </a:r>
          </a:p>
          <a:p>
            <a:pPr lvl="2"/>
            <a:r>
              <a:rPr lang="en-US" dirty="0" err="1" smtClean="0">
                <a:solidFill>
                  <a:srgbClr val="C00000"/>
                </a:solidFill>
              </a:rPr>
              <a:t>EventInfo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smtClean="0">
                <a:solidFill>
                  <a:srgbClr val="C00000"/>
                </a:solidFill>
              </a:rPr>
              <a:t>Assembly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395</TotalTime>
  <Words>326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Reflection</vt:lpstr>
      <vt:lpstr>Reflection</vt:lpstr>
      <vt:lpstr>Reflection</vt:lpstr>
      <vt:lpstr>Reflection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/>
  <cp:lastModifiedBy>santuparsi</cp:lastModifiedBy>
  <cp:revision>40</cp:revision>
  <dcterms:created xsi:type="dcterms:W3CDTF">2006-08-16T00:00:00Z</dcterms:created>
  <dcterms:modified xsi:type="dcterms:W3CDTF">2012-06-28T16:20:46Z</dcterms:modified>
</cp:coreProperties>
</file>