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74225" autoAdjust="0"/>
  </p:normalViewPr>
  <p:slideViewPr>
    <p:cSldViewPr>
      <p:cViewPr varScale="1">
        <p:scale>
          <a:sx n="54" d="100"/>
          <a:sy n="54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26BB-E790-49F8-83CE-6CC756208D52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57D98-FBBB-46D2-945B-54F689851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6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37C89A-754D-4D5D-83AF-C89A646072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6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Assemblies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Assembly 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is a unit of code consist one or more Namespaces.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It is automatically generated by the compiler upon successful compilation of every .NET application.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It can be either a Dynamic Link Library or an executable file.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It is generated only once for an application and upon each subsequent compilation the assembly gets updated.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41216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Activity: Installing the application in GAC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Using the command-line utility named GACUTIL.EXE that ships with the Microsoft® .NET Framework SDK, the assembly can be installed into GAC.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gacutil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-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ConversionLib.dll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will copy the dll file into the location C:\Windows\assembly.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C:\Windows\assembly is the place where all the global assemblies are located.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These assemblies an then be referenced by any project by first adding the reference of it  in the project.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Right click on project in solution explorer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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Add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Reference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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NET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tab in the “.NET” tab and find the assembly.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0577D-2B19-44FA-BDF7-78505C741BF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73786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3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Assemblies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A Collection of classes is called as Namespace.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A Assembly consist of one or more Namespaces.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Assemblies are reusable (Write once and use it many times)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Assemblies Contains language independent code. In the form of IL code i.e. (MSIL (Microsoft intermediate Language))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Assemblies supports language Interoperability. I.e. The dll developed in c#.net</a:t>
            </a:r>
          </a:p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can be used in vb.net.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Deploying Assemblies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400" kern="0" dirty="0" smtClean="0">
                <a:solidFill>
                  <a:srgbClr val="5F5F5F"/>
                </a:solidFill>
                <a:latin typeface="Arial"/>
              </a:rPr>
              <a:t>Assembly Types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400" kern="0" dirty="0" smtClean="0">
                <a:solidFill>
                  <a:srgbClr val="5F5F5F"/>
                </a:solidFill>
                <a:latin typeface="Arial"/>
              </a:rPr>
              <a:t>private </a:t>
            </a:r>
            <a:r>
              <a:rPr lang="en-US" sz="2400" kern="0" dirty="0" smtClean="0">
                <a:solidFill>
                  <a:srgbClr val="5F5F5F"/>
                </a:solidFill>
                <a:latin typeface="Arial"/>
              </a:rPr>
              <a:t>assembly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400" kern="0" dirty="0" smtClean="0">
                <a:solidFill>
                  <a:srgbClr val="5F5F5F"/>
                </a:solidFill>
                <a:latin typeface="Arial"/>
              </a:rPr>
              <a:t>shared </a:t>
            </a:r>
            <a:r>
              <a:rPr lang="en-US" sz="2400" kern="0" dirty="0" smtClean="0">
                <a:solidFill>
                  <a:srgbClr val="5F5F5F"/>
                </a:solidFill>
                <a:latin typeface="Arial"/>
              </a:rPr>
              <a:t>assembly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Private Assemblies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just involves copying the dll in the applications base directory or bin directory.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private assemblies can be used only inside the application where it is copied.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CLR discovers the path to the private assembly at run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time.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Adding private assembly to the project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Note that in the bin\Release directory ConversionLib.dll gets created.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Create a new windows console application project.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Right click on project in solution explorer Add Reference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Go to Browse tab in the “Add Reference” dialog.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Browse to ConversionLib.dll and add the file.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Global/Shared Assemblies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5F5F5F"/>
                </a:solidFill>
                <a:latin typeface="Arial"/>
              </a:rPr>
              <a:t>d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ll will share to several applications.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To 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share dll across several application in the same machine it must be in  the Global Assembly Cache (GAC) .The assembly search first happens in GAC.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Shared Assemble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Shared Assemble creation requires 4 steps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Creating Library[assembly]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Generate  Public key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Signing  Assembly(Attaching Public key to an assemble.)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placing assemble in to GAC.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Security restriction for GAC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There are 2 security restrictions in placing assembly in the GAC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Only Administrators or Power Users privileges can add assemblies or remove them from the GAC unless you have either.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An assembly in the GAC should have a strong name. This ensures that the GAC has assemblies that have been signed by someone in possession of the proper private key.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CLR does not verify for strong name since it assumes that only a strong name assembly will be in GAC. Hence it does not affect the performance.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Activity: Signing an assembly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1.First a key file has to be generated using the command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–k &lt;file name&gt;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–k sgKey.snk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2.Sign the assembly using the file generated This can be done by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Right click the project in solution explorer and selecting properties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 the Signing part browse and get the file sgKey.snk.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8686800" cy="136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527</Words>
  <Application>Microsoft Office PowerPoint</Application>
  <PresentationFormat>On-screen Show (4:3)</PresentationFormat>
  <Paragraphs>61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santu</cp:lastModifiedBy>
  <cp:revision>112</cp:revision>
  <dcterms:created xsi:type="dcterms:W3CDTF">2006-08-16T00:00:00Z</dcterms:created>
  <dcterms:modified xsi:type="dcterms:W3CDTF">2014-07-24T08:49:34Z</dcterms:modified>
</cp:coreProperties>
</file>