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4660"/>
  </p:normalViewPr>
  <p:slideViewPr>
    <p:cSldViewPr>
      <p:cViewPr>
        <p:scale>
          <a:sx n="50" d="100"/>
          <a:sy n="50" d="100"/>
        </p:scale>
        <p:origin x="-1974" y="-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Namespaces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715000"/>
          </a:xfrm>
        </p:spPr>
        <p:txBody>
          <a:bodyPr>
            <a:normAutofit fontScale="92500" lnSpcReduction="10000"/>
          </a:bodyPr>
          <a:lstStyle/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(body)"/>
              </a:rPr>
              <a:t>Namespaces are used to group the related type and to avoid name conflicts. 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(body)"/>
              </a:rPr>
              <a:t>Syntax for creating a namespace;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(body)"/>
              </a:rPr>
              <a:t>	namespace </a:t>
            </a:r>
            <a:r>
              <a:rPr lang="en-US" sz="2000" kern="0" dirty="0" err="1">
                <a:solidFill>
                  <a:srgbClr val="5F5F5F"/>
                </a:solidFill>
                <a:latin typeface="Arial(body)"/>
              </a:rPr>
              <a:t>mynamespace</a:t>
            </a:r>
            <a:r>
              <a:rPr lang="en-US" sz="2000" kern="0" dirty="0">
                <a:solidFill>
                  <a:srgbClr val="5F5F5F"/>
                </a:solidFill>
                <a:latin typeface="Arial(body)"/>
              </a:rPr>
              <a:t>	{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(body)"/>
              </a:rPr>
              <a:t>	/* class, </a:t>
            </a:r>
            <a:r>
              <a:rPr lang="en-US" sz="2000" kern="0" dirty="0" err="1">
                <a:solidFill>
                  <a:srgbClr val="5F5F5F"/>
                </a:solidFill>
                <a:latin typeface="Arial(body)"/>
              </a:rPr>
              <a:t>structs</a:t>
            </a:r>
            <a:r>
              <a:rPr lang="en-US" sz="2000" kern="0" dirty="0">
                <a:solidFill>
                  <a:srgbClr val="5F5F5F"/>
                </a:solidFill>
                <a:latin typeface="Arial(body)"/>
              </a:rPr>
              <a:t>, interfaces, </a:t>
            </a:r>
            <a:r>
              <a:rPr lang="en-US" sz="2000" kern="0" dirty="0" err="1">
                <a:solidFill>
                  <a:srgbClr val="5F5F5F"/>
                </a:solidFill>
                <a:latin typeface="Arial(body)"/>
              </a:rPr>
              <a:t>enums</a:t>
            </a:r>
            <a:r>
              <a:rPr lang="en-US" sz="2000" kern="0" dirty="0">
                <a:solidFill>
                  <a:srgbClr val="5F5F5F"/>
                </a:solidFill>
                <a:latin typeface="Arial(body)"/>
              </a:rPr>
              <a:t> and delegates definitions */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(body)"/>
              </a:rPr>
              <a:t>	}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(body)"/>
              </a:rPr>
              <a:t>The .NET framework has number of standard namespaces like System, </a:t>
            </a:r>
            <a:r>
              <a:rPr lang="en-US" sz="2000" kern="0" dirty="0" err="1">
                <a:solidFill>
                  <a:srgbClr val="5F5F5F"/>
                </a:solidFill>
                <a:latin typeface="Arial(body)"/>
              </a:rPr>
              <a:t>System.Net</a:t>
            </a:r>
            <a:r>
              <a:rPr lang="en-US" sz="2000" kern="0" dirty="0">
                <a:solidFill>
                  <a:srgbClr val="5F5F5F"/>
                </a:solidFill>
                <a:latin typeface="Arial(body)"/>
              </a:rPr>
              <a:t>, System.IO, which we listed in the 1st session.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(body)"/>
              </a:rPr>
              <a:t>It is not possible to use any access </a:t>
            </a:r>
            <a:r>
              <a:rPr lang="en-US" sz="2000" kern="0" dirty="0" err="1">
                <a:solidFill>
                  <a:srgbClr val="5F5F5F"/>
                </a:solidFill>
                <a:latin typeface="Arial(body)"/>
              </a:rPr>
              <a:t>specifiers</a:t>
            </a:r>
            <a:r>
              <a:rPr lang="en-US" sz="2000" kern="0" dirty="0">
                <a:solidFill>
                  <a:srgbClr val="5F5F5F"/>
                </a:solidFill>
                <a:latin typeface="Arial(body)"/>
              </a:rPr>
              <a:t> like private, public </a:t>
            </a:r>
            <a:r>
              <a:rPr lang="en-US" sz="2000" kern="0" dirty="0" err="1">
                <a:solidFill>
                  <a:srgbClr val="5F5F5F"/>
                </a:solidFill>
                <a:latin typeface="Arial(body)"/>
              </a:rPr>
              <a:t>etc</a:t>
            </a:r>
            <a:r>
              <a:rPr lang="en-US" sz="2000" kern="0" dirty="0">
                <a:solidFill>
                  <a:srgbClr val="5F5F5F"/>
                </a:solidFill>
                <a:latin typeface="Arial(body)"/>
              </a:rPr>
              <a:t> with a namespace declarations. The namespaces in C# are implicitly have public access and this is not modifiable. 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(body)"/>
              </a:rPr>
              <a:t>Elements defined in a namespace can be explicitly declared as public or internal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  <a:latin typeface="Arial(body)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21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santuparsi</dc:creator>
  <cp:lastModifiedBy>santu</cp:lastModifiedBy>
  <cp:revision>79</cp:revision>
  <dcterms:created xsi:type="dcterms:W3CDTF">2006-08-16T00:00:00Z</dcterms:created>
  <dcterms:modified xsi:type="dcterms:W3CDTF">2014-07-20T18:26:32Z</dcterms:modified>
</cp:coreProperties>
</file>