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linked list is a technique of creating a list with the ability to add, delete, or retrieve items.</a:t>
            </a:r>
          </a:p>
          <a:p>
            <a:r>
              <a:rPr lang="en-US" dirty="0" smtClean="0"/>
              <a:t>A linked list is a dynamically sized array</a:t>
            </a:r>
          </a:p>
          <a:p>
            <a:r>
              <a:rPr lang="en-US" dirty="0" smtClean="0"/>
              <a:t>A linked list a collection of nodes, each node consist of its value.</a:t>
            </a:r>
          </a:p>
          <a:p>
            <a:r>
              <a:rPr lang="en-US" dirty="0" smtClean="0"/>
              <a:t>In linked list all nodes are linked together</a:t>
            </a:r>
          </a:p>
          <a:p>
            <a:r>
              <a:rPr lang="en-US" dirty="0" smtClean="0"/>
              <a:t>To work linked list a predefined generic linked list class exist in System. Collections library.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Types</a:t>
            </a:r>
          </a:p>
          <a:p>
            <a:r>
              <a:rPr lang="en-US" dirty="0" smtClean="0"/>
              <a:t>Single LinkedList</a:t>
            </a:r>
          </a:p>
          <a:p>
            <a:r>
              <a:rPr lang="en-US" dirty="0" smtClean="0"/>
              <a:t>Doubly LinkedList</a:t>
            </a:r>
          </a:p>
          <a:p>
            <a:r>
              <a:rPr lang="en-US" dirty="0" smtClean="0"/>
              <a:t>singly linked list has the node inserted only at one end. and the pointer corresponds to the next pointer.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a doubly linked list, the node pointer points to the both previous and the next node. </a:t>
            </a:r>
            <a:endParaRPr lang="en-US" dirty="0" smtClean="0"/>
          </a:p>
          <a:p>
            <a:r>
              <a:rPr lang="en-US" dirty="0" smtClean="0"/>
              <a:t>singly </a:t>
            </a:r>
            <a:r>
              <a:rPr lang="en-US" dirty="0" smtClean="0"/>
              <a:t>linked list has two nodes </a:t>
            </a:r>
            <a:endParaRPr lang="en-US" dirty="0" smtClean="0"/>
          </a:p>
          <a:p>
            <a:r>
              <a:rPr lang="en-US" dirty="0" smtClean="0"/>
              <a:t>doubly </a:t>
            </a:r>
            <a:r>
              <a:rPr lang="en-US" dirty="0" smtClean="0"/>
              <a:t>linked list has three nodes </a:t>
            </a:r>
            <a:endParaRPr lang="en-US" dirty="0" smtClean="0"/>
          </a:p>
          <a:p>
            <a:r>
              <a:rPr lang="en-US" dirty="0" smtClean="0"/>
              <a:t>In singly linked list only forward traversing is possible while in doubly linked list forward and backward traversal is possible.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Members of Linked List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Methods of Generic LinkedList:</a:t>
            </a:r>
          </a:p>
          <a:p>
            <a:r>
              <a:rPr lang="en-US" dirty="0" smtClean="0"/>
              <a:t>AddFirst(T value): </a:t>
            </a:r>
          </a:p>
          <a:p>
            <a:pPr lvl="1"/>
            <a:r>
              <a:rPr lang="en-US" dirty="0" smtClean="0"/>
              <a:t>Add a value as a </a:t>
            </a:r>
            <a:r>
              <a:rPr lang="en-US" dirty="0" err="1" smtClean="0"/>
              <a:t>firstnode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AddLast</a:t>
            </a:r>
            <a:r>
              <a:rPr lang="en-US" dirty="0" smtClean="0"/>
              <a:t>(T value) : </a:t>
            </a:r>
          </a:p>
          <a:p>
            <a:pPr lvl="1"/>
            <a:r>
              <a:rPr lang="en-US" dirty="0" smtClean="0"/>
              <a:t>Add a value as a </a:t>
            </a:r>
            <a:r>
              <a:rPr lang="en-US" dirty="0" err="1" smtClean="0"/>
              <a:t>lastnode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AddBefore</a:t>
            </a:r>
            <a:r>
              <a:rPr lang="en-US" dirty="0" smtClean="0"/>
              <a:t>(LinkedListNode&lt;T&gt; node, T value)</a:t>
            </a:r>
          </a:p>
          <a:p>
            <a:pPr lvl="1"/>
            <a:r>
              <a:rPr lang="en-US" dirty="0" smtClean="0"/>
              <a:t>Add a value before specific node.</a:t>
            </a:r>
          </a:p>
          <a:p>
            <a:r>
              <a:rPr lang="en-US" dirty="0" err="1" smtClean="0"/>
              <a:t>AddAfter</a:t>
            </a:r>
            <a:r>
              <a:rPr lang="en-US" dirty="0" smtClean="0"/>
              <a:t>(LinkedListNode&lt;T&gt; node, T value)</a:t>
            </a:r>
          </a:p>
          <a:p>
            <a:pPr lvl="1"/>
            <a:r>
              <a:rPr lang="en-US" dirty="0" smtClean="0"/>
              <a:t>Add a value after specific node.</a:t>
            </a:r>
          </a:p>
          <a:p>
            <a:r>
              <a:rPr lang="en-US" dirty="0" err="1" smtClean="0"/>
              <a:t>bool</a:t>
            </a:r>
            <a:r>
              <a:rPr lang="en-US" dirty="0" smtClean="0"/>
              <a:t> Contains(T value)</a:t>
            </a:r>
          </a:p>
          <a:p>
            <a:pPr lvl="1"/>
            <a:r>
              <a:rPr lang="en-US" dirty="0" smtClean="0"/>
              <a:t>Checks given value exist or not </a:t>
            </a:r>
          </a:p>
          <a:p>
            <a:r>
              <a:rPr lang="en-US" dirty="0" smtClean="0"/>
              <a:t>void Clear()</a:t>
            </a:r>
          </a:p>
          <a:p>
            <a:pPr lvl="1"/>
            <a:r>
              <a:rPr lang="en-US" dirty="0" smtClean="0"/>
              <a:t>Clear all node values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Members of Linked List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CopyTo</a:t>
            </a:r>
            <a:r>
              <a:rPr lang="en-US" dirty="0" smtClean="0"/>
              <a:t>(T[] array, </a:t>
            </a:r>
            <a:r>
              <a:rPr lang="en-US" dirty="0" err="1" smtClean="0"/>
              <a:t>int</a:t>
            </a:r>
            <a:r>
              <a:rPr lang="en-US" dirty="0" smtClean="0"/>
              <a:t> index)</a:t>
            </a:r>
          </a:p>
          <a:p>
            <a:pPr lvl="1"/>
            <a:r>
              <a:rPr lang="en-US" dirty="0" smtClean="0"/>
              <a:t>Convert list into compatible array</a:t>
            </a:r>
          </a:p>
          <a:p>
            <a:r>
              <a:rPr lang="en-US" dirty="0" smtClean="0"/>
              <a:t>LinkedListNode&lt;T&gt; Find(T value)</a:t>
            </a:r>
          </a:p>
          <a:p>
            <a:pPr lvl="1"/>
            <a:r>
              <a:rPr lang="en-US" dirty="0" smtClean="0"/>
              <a:t>Find a node in a list</a:t>
            </a:r>
          </a:p>
          <a:p>
            <a:r>
              <a:rPr lang="en-US" dirty="0" smtClean="0"/>
              <a:t>Remove(LinkedListNode&lt;T&gt; node)</a:t>
            </a:r>
          </a:p>
          <a:p>
            <a:pPr lvl="1"/>
            <a:r>
              <a:rPr lang="en-US" dirty="0" smtClean="0"/>
              <a:t>Remove a specific node</a:t>
            </a:r>
          </a:p>
          <a:p>
            <a:r>
              <a:rPr lang="en-US" dirty="0" smtClean="0"/>
              <a:t>Remove(T value)</a:t>
            </a:r>
          </a:p>
          <a:p>
            <a:pPr lvl="1"/>
            <a:r>
              <a:rPr lang="en-US" dirty="0" smtClean="0"/>
              <a:t>Remove specific node value</a:t>
            </a:r>
          </a:p>
          <a:p>
            <a:r>
              <a:rPr lang="en-US" dirty="0" smtClean="0"/>
              <a:t>RemoveFirst()</a:t>
            </a:r>
          </a:p>
          <a:p>
            <a:pPr lvl="1"/>
            <a:r>
              <a:rPr lang="en-US" dirty="0" smtClean="0"/>
              <a:t>Remove fist value</a:t>
            </a:r>
          </a:p>
          <a:p>
            <a:r>
              <a:rPr lang="en-US" dirty="0" smtClean="0"/>
              <a:t>RemoveLast()</a:t>
            </a:r>
          </a:p>
          <a:p>
            <a:pPr lvl="1"/>
            <a:r>
              <a:rPr lang="en-US" dirty="0" smtClean="0"/>
              <a:t>Remove last value.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Members of Linked List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int Count { get; }:</a:t>
            </a:r>
          </a:p>
          <a:p>
            <a:pPr lvl="1"/>
            <a:r>
              <a:rPr lang="en-US" smtClean="0"/>
              <a:t>Count nodes in list.</a:t>
            </a:r>
          </a:p>
          <a:p>
            <a:r>
              <a:rPr lang="en-US" smtClean="0"/>
              <a:t>LinkedListNode&lt;T&gt; First { get; }</a:t>
            </a:r>
          </a:p>
          <a:p>
            <a:pPr lvl="1"/>
            <a:r>
              <a:rPr lang="en-US" smtClean="0"/>
              <a:t>Return first node</a:t>
            </a:r>
          </a:p>
          <a:p>
            <a:r>
              <a:rPr lang="en-US" smtClean="0"/>
              <a:t>LinkedListNode&lt;T&gt; Last { get; }</a:t>
            </a:r>
          </a:p>
          <a:p>
            <a:pPr lvl="1"/>
            <a:r>
              <a:rPr lang="en-US" smtClean="0"/>
              <a:t>Return last node.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196</TotalTime>
  <Words>317</Words>
  <Application>Microsoft Office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Median</vt:lpstr>
      <vt:lpstr>Linked List</vt:lpstr>
      <vt:lpstr>Linked List</vt:lpstr>
      <vt:lpstr>Members of Linked List</vt:lpstr>
      <vt:lpstr>Members of Linked List</vt:lpstr>
      <vt:lpstr>Members of Linked List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LinkedList</dc:title>
  <dc:creator>santuparsi</dc:creator>
  <cp:lastModifiedBy>santuparsi</cp:lastModifiedBy>
  <cp:revision>20</cp:revision>
  <dcterms:created xsi:type="dcterms:W3CDTF">2006-08-16T00:00:00Z</dcterms:created>
  <dcterms:modified xsi:type="dcterms:W3CDTF">2012-07-04T08:10:44Z</dcterms:modified>
</cp:coreProperties>
</file>