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097"/>
    <a:srgbClr val="FEBC11"/>
    <a:srgbClr val="D71920"/>
    <a:srgbClr val="007B85"/>
    <a:srgbClr val="5FBB46"/>
    <a:srgbClr val="41B8EA"/>
    <a:srgbClr val="F36E51"/>
    <a:srgbClr val="19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810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ít Petřík" userId="43ef2f8c03240dbd" providerId="LiveId" clId="{C0CE9FA1-AB34-4456-BD84-08740CC20E24}"/>
    <pc:docChg chg="undo redo custSel addSld delSld modSld modMainMaster">
      <pc:chgData name="Vít Petřík" userId="43ef2f8c03240dbd" providerId="LiveId" clId="{C0CE9FA1-AB34-4456-BD84-08740CC20E24}" dt="2019-05-05T13:39:15.683" v="4058" actId="1076"/>
      <pc:docMkLst>
        <pc:docMk/>
      </pc:docMkLst>
      <pc:sldChg chg="addSp delSp modSp del modTransition">
        <pc:chgData name="Vít Petřík" userId="43ef2f8c03240dbd" providerId="LiveId" clId="{C0CE9FA1-AB34-4456-BD84-08740CC20E24}" dt="2019-05-05T09:01:07.633" v="506" actId="2696"/>
        <pc:sldMkLst>
          <pc:docMk/>
          <pc:sldMk cId="128081784" sldId="256"/>
        </pc:sldMkLst>
        <pc:spChg chg="del">
          <ac:chgData name="Vít Petřík" userId="43ef2f8c03240dbd" providerId="LiveId" clId="{C0CE9FA1-AB34-4456-BD84-08740CC20E24}" dt="2019-05-05T08:46:42.314" v="0"/>
          <ac:spMkLst>
            <pc:docMk/>
            <pc:sldMk cId="128081784" sldId="256"/>
            <ac:spMk id="2" creationId="{D0792380-251A-440F-9C9C-EB90933C18FD}"/>
          </ac:spMkLst>
        </pc:spChg>
        <pc:spChg chg="del">
          <ac:chgData name="Vít Petřík" userId="43ef2f8c03240dbd" providerId="LiveId" clId="{C0CE9FA1-AB34-4456-BD84-08740CC20E24}" dt="2019-05-05T08:46:42.314" v="0"/>
          <ac:spMkLst>
            <pc:docMk/>
            <pc:sldMk cId="128081784" sldId="256"/>
            <ac:spMk id="3" creationId="{B9E1EADE-7303-48AE-82FB-CA9B0D9E0069}"/>
          </ac:spMkLst>
        </pc:spChg>
        <pc:graphicFrameChg chg="add del mod">
          <ac:chgData name="Vít Petřík" userId="43ef2f8c03240dbd" providerId="LiveId" clId="{C0CE9FA1-AB34-4456-BD84-08740CC20E24}" dt="2019-05-05T08:48:38.391" v="53" actId="478"/>
          <ac:graphicFrameMkLst>
            <pc:docMk/>
            <pc:sldMk cId="128081784" sldId="256"/>
            <ac:graphicFrameMk id="4" creationId="{0A69540C-600C-4101-B7AB-6B51F853ECD3}"/>
          </ac:graphicFrameMkLst>
        </pc:graphicFrameChg>
        <pc:picChg chg="add del mod">
          <ac:chgData name="Vít Petřík" userId="43ef2f8c03240dbd" providerId="LiveId" clId="{C0CE9FA1-AB34-4456-BD84-08740CC20E24}" dt="2019-05-05T08:49:34.816" v="90" actId="478"/>
          <ac:picMkLst>
            <pc:docMk/>
            <pc:sldMk cId="128081784" sldId="256"/>
            <ac:picMk id="6" creationId="{5CACD878-6D8B-465A-9F54-F76A9838B229}"/>
          </ac:picMkLst>
        </pc:picChg>
        <pc:picChg chg="add del mod">
          <ac:chgData name="Vít Petřík" userId="43ef2f8c03240dbd" providerId="LiveId" clId="{C0CE9FA1-AB34-4456-BD84-08740CC20E24}" dt="2019-05-05T08:53:28.711" v="295" actId="478"/>
          <ac:picMkLst>
            <pc:docMk/>
            <pc:sldMk cId="128081784" sldId="256"/>
            <ac:picMk id="8" creationId="{AFDA8CB4-7833-4A61-862C-9DD0799CFAFC}"/>
          </ac:picMkLst>
        </pc:picChg>
        <pc:picChg chg="add mod">
          <ac:chgData name="Vít Petřík" userId="43ef2f8c03240dbd" providerId="LiveId" clId="{C0CE9FA1-AB34-4456-BD84-08740CC20E24}" dt="2019-05-05T08:54:54.031" v="505" actId="1036"/>
          <ac:picMkLst>
            <pc:docMk/>
            <pc:sldMk cId="128081784" sldId="256"/>
            <ac:picMk id="10" creationId="{1D89E82B-69E6-47F6-BA70-C3C8768E7135}"/>
          </ac:picMkLst>
        </pc:picChg>
      </pc:sldChg>
      <pc:sldChg chg="addSp delSp modSp add del modTransition setBg">
        <pc:chgData name="Vít Petřík" userId="43ef2f8c03240dbd" providerId="LiveId" clId="{C0CE9FA1-AB34-4456-BD84-08740CC20E24}" dt="2019-05-05T13:29:45.242" v="3961"/>
        <pc:sldMkLst>
          <pc:docMk/>
          <pc:sldMk cId="1180308502" sldId="256"/>
        </pc:sldMkLst>
        <pc:spChg chg="del">
          <ac:chgData name="Vít Petřík" userId="43ef2f8c03240dbd" providerId="LiveId" clId="{C0CE9FA1-AB34-4456-BD84-08740CC20E24}" dt="2019-05-05T09:01:16.936" v="511"/>
          <ac:spMkLst>
            <pc:docMk/>
            <pc:sldMk cId="1180308502" sldId="256"/>
            <ac:spMk id="2" creationId="{9C46C88A-CBE4-46D0-A899-66B7D58485A5}"/>
          </ac:spMkLst>
        </pc:spChg>
        <pc:spChg chg="del">
          <ac:chgData name="Vít Petřík" userId="43ef2f8c03240dbd" providerId="LiveId" clId="{C0CE9FA1-AB34-4456-BD84-08740CC20E24}" dt="2019-05-05T09:01:16.936" v="511"/>
          <ac:spMkLst>
            <pc:docMk/>
            <pc:sldMk cId="1180308502" sldId="256"/>
            <ac:spMk id="3" creationId="{2370F244-18AC-4AF3-AD1B-E661E8B540DF}"/>
          </ac:spMkLst>
        </pc:spChg>
        <pc:spChg chg="add mod">
          <ac:chgData name="Vít Petřík" userId="43ef2f8c03240dbd" providerId="LiveId" clId="{C0CE9FA1-AB34-4456-BD84-08740CC20E24}" dt="2019-05-05T09:34:33.552" v="1424" actId="2085"/>
          <ac:spMkLst>
            <pc:docMk/>
            <pc:sldMk cId="1180308502" sldId="256"/>
            <ac:spMk id="4" creationId="{41124DAA-FB86-4BCE-B0AC-C3790D237FD8}"/>
          </ac:spMkLst>
        </pc:spChg>
        <pc:spChg chg="add mod ord">
          <ac:chgData name="Vít Petřík" userId="43ef2f8c03240dbd" providerId="LiveId" clId="{C0CE9FA1-AB34-4456-BD84-08740CC20E24}" dt="2019-05-05T09:42:08.323" v="1563"/>
          <ac:spMkLst>
            <pc:docMk/>
            <pc:sldMk cId="1180308502" sldId="256"/>
            <ac:spMk id="5" creationId="{B18C29CE-577F-4283-9036-25AB046D67E7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7" creationId="{0D38A70A-B749-4BF3-AC65-62D1F5204348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8" creationId="{C5B2265C-26D9-4015-9452-D772E1B23D31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9" creationId="{D4C34C64-88D7-4A60-A9B0-C48F900388F1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10" creationId="{B862B4E8-9F28-444A-BCA8-7281D0DD0B9F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11" creationId="{7A7962EC-CFDC-4A22-93F3-6CDE8B8E3861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12" creationId="{AC0A54E8-A01C-43BF-B0EC-388631CF5914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13" creationId="{1FA9C211-9574-4224-A0DC-84A8C8776301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14" creationId="{494D6E53-5CD8-4F65-9575-15D62B1CEB22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15" creationId="{D76B9328-B998-495A-B8F8-70E25661DCDF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16" creationId="{C6B8DF46-1A4A-42E6-BC17-FEF219A5E10A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17" creationId="{4A1D2F22-FBD0-4F21-9C64-4F3D7BD66B99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18" creationId="{05B0FC63-77FC-423F-BA8F-688CE094D8AF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19" creationId="{7055C545-F110-40F7-BD90-161D3FD1F911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20" creationId="{C8B7F58D-4E2A-46C4-AE33-CD7164376F28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21" creationId="{8A64A6F4-4D48-4B27-AA8A-4A93D215927E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22" creationId="{401E10FF-DFA6-436D-AAB4-DEF68C896933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23" creationId="{38C20E29-09A3-4449-9486-4A76BA84A613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24" creationId="{32023CB7-1134-4D89-A9EE-776DC0AF6DB0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25" creationId="{1D17556C-603C-4B56-8010-F9C0BD9E1F84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26" creationId="{9A54C591-A598-45C9-B739-9BA32375AAD1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27" creationId="{D80DB1E3-A3A9-4256-8DD8-A8BE75B56D75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28" creationId="{3BA11483-F3BE-4718-851B-B22A059B929E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29" creationId="{5A954EC4-4C59-4CC1-AC03-54BF1879E103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30" creationId="{A9FD3403-6BD5-44B2-9DC5-07D44E6E79D1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31" creationId="{F36F12CD-6729-4CEE-96C1-3276C0D6C4AF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32" creationId="{C9341881-A2A8-472A-A14A-73B0B142B918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33" creationId="{56E14859-9405-4DA9-97EB-1B4EA2F9DC1C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34" creationId="{0E9B0B9A-C5A9-46D5-8E4D-DB0E22757689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35" creationId="{07A43319-1375-427F-BD5A-CF27CBF711B1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36" creationId="{30357C52-41E6-4B4D-BC46-191B3651F7B6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37" creationId="{38C44A76-0D4D-40A8-B60C-E5D8B390AFB7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38" creationId="{7362BD58-2703-48EC-9900-683748871594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39" creationId="{55CDB1DA-B0DB-4A61-88E8-D15427885152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40" creationId="{B9F4FA50-FAE0-49C5-9C52-8FC784D2CA5D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41" creationId="{7AF6D217-D07C-4F0C-9EDE-A223C4F4DA88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42" creationId="{FB59A97F-1753-46CE-8B51-7AD0F4132962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43" creationId="{278D8D44-2B05-4BD3-8F9E-293E272D7F7E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44" creationId="{0697A148-2CCC-4504-B43F-E0813AAFFDB2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45" creationId="{3C2C38C0-16AB-491B-8E6D-0772F2E1B76F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46" creationId="{80707C0C-8AE0-49A7-BC12-6433668D62C5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47" creationId="{61450097-D8D0-403D-8A9B-1FA8BE9C9872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48" creationId="{260095E2-0E26-412E-8C57-FCF319D86783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49" creationId="{7A090D33-410F-4A7E-B064-652B0F095D0C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50" creationId="{D0B75E61-4A3F-4CD5-B3C9-3B6DD5751F92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51" creationId="{132ABDD8-191C-4488-820C-4CEFF011E628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52" creationId="{CB4E308A-6299-4954-B26F-701202069830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53" creationId="{BA6067D7-8358-47D6-9173-39401CCB1A09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54" creationId="{3C36A0FB-FABB-4E4D-AEFB-A65999D77812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55" creationId="{6DB1E310-A650-4A3A-B9C8-324CC3C92A89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56" creationId="{18152F85-C2C2-4ED7-B7B1-23DF13C3C2D2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57" creationId="{03F491E8-D468-4CFC-A6F2-76E6C89E2831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58" creationId="{68C2A10E-DE88-437E-B522-6889CA6AE8D7}"/>
          </ac:spMkLst>
        </pc:spChg>
        <pc:spChg chg="add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59" creationId="{A14AAB5A-B926-4F85-95E5-3293F75776CF}"/>
          </ac:spMkLst>
        </pc:spChg>
        <pc:spChg chg="add del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60" creationId="{407F4456-1D58-412B-8B82-47E9722C4B0E}"/>
          </ac:spMkLst>
        </pc:spChg>
        <pc:spChg chg="add del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61" creationId="{786485F3-D783-41D3-86F9-2FF8177EABBC}"/>
          </ac:spMkLst>
        </pc:spChg>
        <pc:spChg chg="add del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62" creationId="{E10C358D-8D02-4575-82A4-A25D819DADBA}"/>
          </ac:spMkLst>
        </pc:spChg>
        <pc:spChg chg="add del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63" creationId="{8F7875A8-F84E-41B0-9376-655A5A9065A4}"/>
          </ac:spMkLst>
        </pc:spChg>
        <pc:spChg chg="add del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64" creationId="{B8590C45-2017-4AED-B52B-3140A6868430}"/>
          </ac:spMkLst>
        </pc:spChg>
        <pc:spChg chg="add del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65" creationId="{B9D10C19-8A9D-44B1-B442-3D9EC82F202D}"/>
          </ac:spMkLst>
        </pc:spChg>
        <pc:spChg chg="add del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66" creationId="{CEC29B36-CBD8-446E-9042-6AAA4AA983CD}"/>
          </ac:spMkLst>
        </pc:spChg>
        <pc:spChg chg="add del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67" creationId="{84521DFB-A42A-440C-B9C5-FA15399B904B}"/>
          </ac:spMkLst>
        </pc:spChg>
        <pc:spChg chg="add del mod">
          <ac:chgData name="Vít Petřík" userId="43ef2f8c03240dbd" providerId="LiveId" clId="{C0CE9FA1-AB34-4456-BD84-08740CC20E24}" dt="2019-05-05T09:14:14.680" v="724" actId="164"/>
          <ac:spMkLst>
            <pc:docMk/>
            <pc:sldMk cId="1180308502" sldId="256"/>
            <ac:spMk id="68" creationId="{C1AE8D07-89B3-4E6E-9C93-BC5B4417CB8D}"/>
          </ac:spMkLst>
        </pc:spChg>
        <pc:spChg chg="add del mod">
          <ac:chgData name="Vít Petřík" userId="43ef2f8c03240dbd" providerId="LiveId" clId="{C0CE9FA1-AB34-4456-BD84-08740CC20E24}" dt="2019-05-05T09:13:59.815" v="701" actId="767"/>
          <ac:spMkLst>
            <pc:docMk/>
            <pc:sldMk cId="1180308502" sldId="256"/>
            <ac:spMk id="70" creationId="{1560AAF8-C7A5-41A8-B688-25D829F41586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84" creationId="{E3390E4A-6463-42C9-BB74-F77A1C346648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85" creationId="{772FEBD2-A435-4E27-A28C-81CE290ED080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86" creationId="{18CB7902-C2E6-4E2A-8474-8543BC8F3A21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87" creationId="{2245F97E-BAE4-4677-B550-1B81CA52982D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88" creationId="{C4F6B71F-944E-4421-8DF1-3DCE7B59814F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89" creationId="{5ECDD1BE-9E28-4C4B-ADF1-402832F311FB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90" creationId="{2A69BAD2-8073-450D-A857-C302C612D832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91" creationId="{835386DF-F38F-4B9E-AB61-381AA58D68FD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92" creationId="{7366D970-3948-4925-99E3-FD0863CBC39A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93" creationId="{C6B4D9C3-EF0F-4A6F-A9F4-F0E4E1D682A8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94" creationId="{F87B4922-8ECB-4F3C-A8D0-D08F306ADD42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95" creationId="{A065DA9C-A178-4C19-9EFD-E92A7F5877EA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96" creationId="{AB3A02C0-6165-4B7D-BBDB-7463B695A46E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97" creationId="{11312F3A-8E16-4779-BA23-05683715A385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98" creationId="{D84EE447-D812-4149-897A-A3FE5A80FE07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99" creationId="{9D9472AE-83F6-4BF8-9ED8-C018ADD336B2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00" creationId="{3157C6F4-6E97-467F-8559-FB4D7F728E0A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01" creationId="{185385DE-BF38-42D8-B09B-0816CE3EFF57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02" creationId="{6B32E61B-1C41-4BE9-99ED-C115925EB1C5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03" creationId="{4FD0DBC7-45E3-49CF-994F-EF75D1594709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04" creationId="{12CA129C-9EEA-4C66-9372-2D24178CFF25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05" creationId="{C95970C7-3FFC-43CD-8CFA-045C446CCBCE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06" creationId="{D1C0C2C6-A261-42A2-B6FC-3B17D19CD15E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07" creationId="{0BB70585-4B24-4583-8CE1-9988A58DF1D3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08" creationId="{2484E847-1410-4805-8075-A1CFE1D0E3D5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09" creationId="{0371EB92-B1F1-4B8B-8BBD-B58EAB89CB04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10" creationId="{701C317D-CF5C-429F-A939-C16D0C0EDE80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11" creationId="{C6B72F27-4BC8-4727-839B-59B809BBCC83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12" creationId="{08B8C007-EB74-4EE6-94AC-4239CAFD28D1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13" creationId="{2F35EDA2-11EA-4652-A2F7-F40DF4D10440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14" creationId="{A40DD28D-5F5C-4872-AF5F-1BB0DDCBCD3D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15" creationId="{774A5036-3311-4D9D-B9AE-3BD2AF2F64E9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16" creationId="{07092B56-9A3C-491A-922E-B34593A52087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17" creationId="{E42E0BC2-A4F0-45D4-B87E-F41D7EB1F9A1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18" creationId="{0A2DC9D3-1CA3-4B51-AEC1-ED13A6D3ED43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19" creationId="{4A95A31C-FA5F-476B-955F-A7B7477549D3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20" creationId="{0AA288B7-6DD6-4033-A81A-CA59423E292B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21" creationId="{1E2EC4CF-4B21-479A-BD00-0B19EA43F74D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22" creationId="{28660059-3853-4B1C-9144-7EF70CCFBBC7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23" creationId="{71BE0CDD-83B6-4014-AE4D-6D8529377E1F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24" creationId="{01595278-8E35-4F1B-9C9D-BDDE71425ED5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25" creationId="{0E642674-44DA-49DD-99CF-2C4976F3BA72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26" creationId="{29345694-E9A9-401A-9643-86EB8BBAFC28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27" creationId="{708FE837-C64C-47A9-87DE-CAC8A00D16AF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28" creationId="{2475491F-DC36-4EB6-837E-4A6440E7D4CC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29" creationId="{1581C22A-568F-4BD4-918F-AA0428D5B79A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30" creationId="{93BC2862-B0B3-439C-A791-87402E4E40CC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31" creationId="{9418A76D-7079-4216-9119-3ED3DD20182E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32" creationId="{F5A20BE2-EA43-422B-A97A-877A2B22AA90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33" creationId="{290544E2-1B64-42D7-BE1C-F163388E07EA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34" creationId="{47BBAE07-A1FD-4EC2-BEA1-4D308C6FBD2F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35" creationId="{72A80499-6E34-48BE-BB73-0D1417102478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36" creationId="{024C0441-BFFA-417B-82A2-F998F2BB05E4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37" creationId="{884F685B-AE27-4A4F-BDAE-6A155702E306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38" creationId="{56C41D7E-4FEE-48CA-A67E-BD382EC95DBE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39" creationId="{2BB08A6C-2E3B-4427-8711-0735A314AE0D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40" creationId="{3C9A16A5-4AD5-4649-A426-9904E08D2BCB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41" creationId="{26943C99-8328-4378-8C18-2D95A09DE92A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42" creationId="{5E6F2468-3137-4E16-8DA0-4572F4B045A9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43" creationId="{499900B1-CB45-406B-BF8F-56FA2E994663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44" creationId="{701D7099-7A9E-47D9-A4F1-1E7FEB383968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45" creationId="{FD32CBA7-6F0D-43AE-AAFD-633AD54B4C65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46" creationId="{EB37CD0A-B861-4B89-ADC0-9D56AD3A83E9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47" creationId="{D32DA773-F305-47EC-93F0-47C8FD31AA10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48" creationId="{9A833AEE-0EDE-4B95-B933-6C9E80E8C309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49" creationId="{982E5F6B-785F-4116-82DF-BDD6C9883CB6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50" creationId="{A105FD2C-7F9E-44C4-9FFB-036B81FB26D9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51" creationId="{C6ED5539-216C-4747-BFA0-B13AF7EBD6FE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52" creationId="{DEA1FB70-D6BA-4D2C-A17C-D744C2CC40A0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53" creationId="{B2F41EDF-6F2F-4057-80FD-ED802144F87D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54" creationId="{3C5DCDC7-DCE7-4B4E-94C1-EA6E6C063887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55" creationId="{EB87667B-BA31-4E37-A5B8-5B0B8A88C018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56" creationId="{5C243B61-37F0-4813-B3B6-3057E084998E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57" creationId="{98E52B85-28B6-4FFD-BA76-D1EBF619E6DD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58" creationId="{85343EEB-37DB-4DED-89D7-20519B1A6671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59" creationId="{1A23FDC6-E8E4-4ACD-895F-A42F0E894C2A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60" creationId="{1A4BF82E-AFC6-4813-8F07-DC0BB37FBF0F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61" creationId="{8250DA20-C1E3-4CAE-829B-7C2AE37F2EA5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62" creationId="{C005342A-346F-42CE-9314-E58078D323B0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63" creationId="{A13490A2-1EAC-4EE1-BD39-B1791F30B2FC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64" creationId="{BB32B5E5-19FC-4487-ADD0-A14C3854D4B4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65" creationId="{FF3C89FE-6B2A-4E18-83AF-20F2140B124F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66" creationId="{EEC143AE-09D4-4A74-810E-827036683A7A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67" creationId="{87F38C2D-B254-4F44-B89A-140DAC80085B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68" creationId="{761076EE-DB7F-45E6-A0AF-56F582D454EF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69" creationId="{B6B0B212-1032-44A5-916C-861091A41099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70" creationId="{8E4B8993-2794-4849-A942-17AB7EF965FE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71" creationId="{3A13134F-4D49-4A30-9CD3-75485453BB62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72" creationId="{C3E03F46-A54D-4024-ACBD-C6719B123F5B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73" creationId="{2FBB44C4-52B0-43C3-856B-8731F7FD6702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74" creationId="{A3961D2F-8F83-4CD9-9BD5-56ECA2097F59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75" creationId="{68EEBAEF-900A-4944-B51C-D1E5863FCEA4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76" creationId="{CFC3624A-0E46-4F12-A513-091EAA1A575D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77" creationId="{05C67CC1-A08E-4D7D-8F84-3611D337D9D4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78" creationId="{97C7649E-C4ED-42A9-8026-CC534458FC1E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79" creationId="{521127EE-AFF1-44E6-9FAE-DD5C4B191282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80" creationId="{13A2D907-A18C-4C9C-8436-D6E746E8E576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81" creationId="{56A7AB15-5AC7-4D89-9F8E-C3F38A7A97C6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82" creationId="{A8CA039E-E467-4045-ACDD-C3978053E883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83" creationId="{23883D84-402A-4711-99FF-38E737DA9C05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84" creationId="{AD956FD4-3F87-4C9C-9C24-B8781C21E758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85" creationId="{AF18CF91-4E27-4BDF-9E37-F74145EE0B6D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86" creationId="{E2E9516B-2291-4400-997E-E7992EB4BE94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87" creationId="{741297ED-FC1A-4680-97A7-75F0D77F1F05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88" creationId="{96180142-D514-45EA-BC37-943B4657AAB3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89" creationId="{2DEFD757-7058-4A75-940A-78B7078D3503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90" creationId="{10946E19-7388-44A6-BA32-B402E2836717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91" creationId="{9084924E-9A2E-4627-B2D1-5989BB9E3B33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92" creationId="{97369157-2CF8-4306-8E3A-2B04EF16BB84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93" creationId="{97D243A1-3930-450E-94EC-47B2D24F65DB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94" creationId="{2714809C-A731-4B4C-94D5-74F10218215A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95" creationId="{FACEC812-BE81-4767-9D59-B482CD34FC43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96" creationId="{93E8A71A-BAFA-4D14-BE88-98B2DCEE94ED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97" creationId="{96991AF6-30BA-4E74-B21C-87EB84F571C6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98" creationId="{BC1EEB90-36BC-4FD5-9B65-830B191B3944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199" creationId="{530D63AA-4E0D-4909-B09C-04ECC792C277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00" creationId="{7BD07F6F-B00F-4D1A-8C01-4A77BE2E0C0E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01" creationId="{7B3E0E0C-EB2B-483B-BBC8-1943CC9523CE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02" creationId="{3B7A7775-B2FE-48E8-859A-CA34EB479C54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03" creationId="{433ACF5D-2A2E-4910-BD61-3DF210150D23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04" creationId="{8867EBB1-AAC8-488B-9DBD-DDB832DB1A50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05" creationId="{02F780FB-9BE9-4442-A4C1-3705776B8930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06" creationId="{641E598D-BE72-40DB-8F69-7FB1DEDFF747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07" creationId="{9D90F493-F883-45EB-A784-4D19DEA79C1E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08" creationId="{C60F3BB9-63E3-4F00-AF10-D29E0E39085C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09" creationId="{0638F2EA-4961-4BA6-9BFD-FDDEB42CBF5F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10" creationId="{F83DC603-41DB-4BBB-A2DF-B303A07E35DC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11" creationId="{50F41900-C490-4D66-B859-C4CE48B51587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12" creationId="{D5C4DC17-3BA1-4391-A445-4F8B8EFE1C18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13" creationId="{E4FE4A38-3B42-429B-8528-4F47F8F5A671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14" creationId="{301BD527-2E52-4C3B-A36F-68CE1534372F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15" creationId="{02E7D2ED-CAF9-4392-89D3-D0B80CA00FCA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16" creationId="{4273CA0F-A06C-4212-9DA7-DA1D3331FFAE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17" creationId="{42293F41-B72C-4117-968C-E8A2D67F97B7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18" creationId="{7A821BD0-156E-42C6-9D8B-FFC330AC2297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19" creationId="{12A6B61E-F117-4074-AB93-7CE179299E60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20" creationId="{8586F043-99CA-486E-AD7B-4929ACE14DBE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21" creationId="{E1F67372-0FBD-455A-B869-7B25394D31A1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22" creationId="{ED7AFC13-0E24-43CE-B4C8-E821328D0690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23" creationId="{D0579384-5F59-4367-92E2-9D7DD17E27BB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24" creationId="{7B12E19B-40CB-4452-AA2E-185632CE3FF5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25" creationId="{C93303B8-AC92-4606-9094-052D660F15ED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26" creationId="{C589D492-48E2-491E-BB5E-3E87FF588947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27" creationId="{DDECBABF-1D37-4B31-B8F4-ADF768F89396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28" creationId="{58E54457-CEE9-4284-8288-1736AF51A48E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29" creationId="{1A83ED90-1117-458E-9DF4-F1CBDEBB8CD1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30" creationId="{75C3F256-A504-4893-B726-DF6E74C35E22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31" creationId="{8CF60D28-1DDD-48BF-BA19-52A61856C5D4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32" creationId="{6D9AE82D-F07F-4DE6-916B-4B858FAF5B6C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33" creationId="{4B94B0B9-D52D-4153-AB40-F8F42C45C671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34" creationId="{0CB80AF4-380F-42CF-9583-17A8D301C67D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35" creationId="{CE489122-C8CE-4975-AB91-9AC9908EF025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36" creationId="{BA559E9E-C315-458B-9EB0-5559065BAD4E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37" creationId="{2DBC8080-FADE-4D3A-9BA5-563F6C3AD6EB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38" creationId="{B2FFE1A3-C2CD-4109-915B-595581FFFE1C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39" creationId="{DD95D505-E619-47BF-B189-979190B828C8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40" creationId="{38AA7F6A-F057-484D-B08D-B5784B848DB6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41" creationId="{4B20801C-E127-4E25-B264-499325DFBB8E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42" creationId="{56874BD3-5B87-4DF7-8ABA-65195722C1BB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43" creationId="{62015EB0-4ACC-4FF3-907B-D02E2B60FB23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44" creationId="{AA7ABCCF-F8BD-40F1-9872-96FF08743047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45" creationId="{07E5B8F6-0B40-47C9-A76C-6309FC80B6B6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46" creationId="{3AA53D01-F2EC-485A-A964-32DB6471246F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47" creationId="{12026B32-98CC-45F3-8480-3E745B9F410D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48" creationId="{5EC9531E-1D34-4307-ACCA-9D097FE69E14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49" creationId="{528552C3-CA72-43BF-8B68-2789FF9330C2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50" creationId="{21EB45CC-DB46-46EE-A4D8-F0AFA1DB1142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51" creationId="{2AC7CB18-405A-48F7-A043-41EE22CB6D3A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52" creationId="{2F6180FD-EC11-4B74-9BDA-F9CC727F11C8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53" creationId="{0BAD3505-2B70-476D-9576-B0DF2A7114A6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54" creationId="{093574F7-7575-440C-A516-3285D27C18F1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55" creationId="{DF52654B-5D8A-4FE5-AC30-BDE570B27BBA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56" creationId="{5111EEB5-AA59-4D7A-BA3C-B4AB456DD5BC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57" creationId="{082B0822-042D-4930-9CD4-A4B12A164E89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58" creationId="{F59DD863-47DC-47A1-AFCF-482EF5FD71D3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59" creationId="{2607121F-C9DA-4806-9B7D-D03A4A62DC0F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60" creationId="{BAC81BB3-3911-4563-A307-6C4448911E56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61" creationId="{C4698C46-71E6-4648-948D-C5EA79903B59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62" creationId="{3FEBAE04-EC59-4730-821A-F5E1B161FD75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63" creationId="{9D6777F3-A68A-4BB3-837A-A1C8C4711DA2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64" creationId="{870D2F75-79EE-4104-B4B8-21F4AA92E383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65" creationId="{F61E9FD2-3919-4DD2-AA23-963103A42FE4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66" creationId="{4E501EBD-CEBF-4094-8D20-C50D97BA7D9D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67" creationId="{E32A6331-819F-41A7-919E-94702030B238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68" creationId="{D19B4CA6-F7B6-40C1-A0DE-ABBF0A6254E2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69" creationId="{0BFBBA90-7FA7-4BC6-AE91-3E0EE648BC7B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70" creationId="{32A90F21-83E4-4412-998B-781148EB7E42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71" creationId="{E4983EA5-BFB5-4B1F-930C-CEDA9700F0D9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72" creationId="{A8BD4290-CDA5-4036-8328-5F0EA6390961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73" creationId="{B912BDFF-C727-4D25-B0A9-373D7947BE2B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74" creationId="{85B2B53B-AD06-43F9-8E32-4F38BA8CD821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75" creationId="{57704962-48C6-48B6-9248-EB4D6FC3D0BA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76" creationId="{946F5FF2-8C8E-4710-855C-85ECBF86B1E3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77" creationId="{C168404A-5ED1-41F4-8DC9-B060B0D04D56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78" creationId="{733411F3-F7E6-4196-B322-EAC4F9526BC6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79" creationId="{11370060-DF94-415D-9372-9BB13C85CEB3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80" creationId="{A66DA765-A837-4312-8C31-05765DE07AD8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81" creationId="{C8D3FB23-6E00-497C-A0C0-0D8360EEA048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82" creationId="{76116C3F-A959-42FE-9BC8-9DAC6481E5D5}"/>
          </ac:spMkLst>
        </pc:spChg>
        <pc:spChg chg="add mod">
          <ac:chgData name="Vít Petřík" userId="43ef2f8c03240dbd" providerId="LiveId" clId="{C0CE9FA1-AB34-4456-BD84-08740CC20E24}" dt="2019-05-05T09:44:29.440" v="1610" actId="164"/>
          <ac:spMkLst>
            <pc:docMk/>
            <pc:sldMk cId="1180308502" sldId="256"/>
            <ac:spMk id="283" creationId="{194BA3E1-49E8-47D3-B970-25001789FAAE}"/>
          </ac:spMkLst>
        </pc:spChg>
        <pc:spChg chg="add del mod">
          <ac:chgData name="Vít Petřík" userId="43ef2f8c03240dbd" providerId="LiveId" clId="{C0CE9FA1-AB34-4456-BD84-08740CC20E24}" dt="2019-05-05T09:55:01.606" v="1900"/>
          <ac:spMkLst>
            <pc:docMk/>
            <pc:sldMk cId="1180308502" sldId="256"/>
            <ac:spMk id="285" creationId="{0BD619C2-7ABC-423E-A094-0E1962CF033A}"/>
          </ac:spMkLst>
        </pc:spChg>
        <pc:spChg chg="add del mod">
          <ac:chgData name="Vít Petřík" userId="43ef2f8c03240dbd" providerId="LiveId" clId="{C0CE9FA1-AB34-4456-BD84-08740CC20E24}" dt="2019-05-05T11:54:13.017" v="2648" actId="478"/>
          <ac:spMkLst>
            <pc:docMk/>
            <pc:sldMk cId="1180308502" sldId="256"/>
            <ac:spMk id="288" creationId="{1EE8BD88-AB2C-4C0F-975B-F1709C8A8CFD}"/>
          </ac:spMkLst>
        </pc:spChg>
        <pc:spChg chg="add mod">
          <ac:chgData name="Vít Petřík" userId="43ef2f8c03240dbd" providerId="LiveId" clId="{C0CE9FA1-AB34-4456-BD84-08740CC20E24}" dt="2019-05-05T12:50:42.179" v="3609"/>
          <ac:spMkLst>
            <pc:docMk/>
            <pc:sldMk cId="1180308502" sldId="256"/>
            <ac:spMk id="293" creationId="{F751105E-94B2-4B5A-BAA7-5F5352713CC7}"/>
          </ac:spMkLst>
        </pc:spChg>
        <pc:spChg chg="add del mod">
          <ac:chgData name="Vít Petřík" userId="43ef2f8c03240dbd" providerId="LiveId" clId="{C0CE9FA1-AB34-4456-BD84-08740CC20E24}" dt="2019-05-05T13:08:05.046" v="3667" actId="478"/>
          <ac:spMkLst>
            <pc:docMk/>
            <pc:sldMk cId="1180308502" sldId="256"/>
            <ac:spMk id="294" creationId="{918C8AE5-628B-4048-A2CF-8671BE634B04}"/>
          </ac:spMkLst>
        </pc:spChg>
        <pc:spChg chg="add mod">
          <ac:chgData name="Vít Petřík" userId="43ef2f8c03240dbd" providerId="LiveId" clId="{C0CE9FA1-AB34-4456-BD84-08740CC20E24}" dt="2019-05-05T12:50:42.179" v="3609"/>
          <ac:spMkLst>
            <pc:docMk/>
            <pc:sldMk cId="1180308502" sldId="256"/>
            <ac:spMk id="295" creationId="{FA076A68-1F28-43D3-966C-C779DFA0336D}"/>
          </ac:spMkLst>
        </pc:spChg>
        <pc:spChg chg="add mod">
          <ac:chgData name="Vít Petřík" userId="43ef2f8c03240dbd" providerId="LiveId" clId="{C0CE9FA1-AB34-4456-BD84-08740CC20E24}" dt="2019-05-05T13:14:15.950" v="3714" actId="20577"/>
          <ac:spMkLst>
            <pc:docMk/>
            <pc:sldMk cId="1180308502" sldId="256"/>
            <ac:spMk id="296" creationId="{2772CB7A-45A1-4AA7-9360-2E980C85C216}"/>
          </ac:spMkLst>
        </pc:spChg>
        <pc:spChg chg="add mod">
          <ac:chgData name="Vít Petřík" userId="43ef2f8c03240dbd" providerId="LiveId" clId="{C0CE9FA1-AB34-4456-BD84-08740CC20E24}" dt="2019-05-05T12:06:42.397" v="3159" actId="164"/>
          <ac:spMkLst>
            <pc:docMk/>
            <pc:sldMk cId="1180308502" sldId="256"/>
            <ac:spMk id="299" creationId="{1F1E15FB-BA67-4C47-A93F-33645DD4867B}"/>
          </ac:spMkLst>
        </pc:spChg>
        <pc:spChg chg="add mod">
          <ac:chgData name="Vít Petřík" userId="43ef2f8c03240dbd" providerId="LiveId" clId="{C0CE9FA1-AB34-4456-BD84-08740CC20E24}" dt="2019-05-05T12:50:42.179" v="3609"/>
          <ac:spMkLst>
            <pc:docMk/>
            <pc:sldMk cId="1180308502" sldId="256"/>
            <ac:spMk id="301" creationId="{D1C8D879-DF2F-4AAA-B6BD-381089C98603}"/>
          </ac:spMkLst>
        </pc:spChg>
        <pc:spChg chg="add mod">
          <ac:chgData name="Vít Petřík" userId="43ef2f8c03240dbd" providerId="LiveId" clId="{C0CE9FA1-AB34-4456-BD84-08740CC20E24}" dt="2019-05-05T13:12:19.642" v="3700"/>
          <ac:spMkLst>
            <pc:docMk/>
            <pc:sldMk cId="1180308502" sldId="256"/>
            <ac:spMk id="302" creationId="{90230715-F519-4DED-9D88-03C70B216B17}"/>
          </ac:spMkLst>
        </pc:spChg>
        <pc:grpChg chg="add mod">
          <ac:chgData name="Vít Petřík" userId="43ef2f8c03240dbd" providerId="LiveId" clId="{C0CE9FA1-AB34-4456-BD84-08740CC20E24}" dt="2019-05-05T12:50:42.179" v="3609"/>
          <ac:grpSpMkLst>
            <pc:docMk/>
            <pc:sldMk cId="1180308502" sldId="256"/>
            <ac:grpSpMk id="6" creationId="{0DAA27C7-8D53-4D2E-8875-9199936CFF7E}"/>
          </ac:grpSpMkLst>
        </pc:grpChg>
        <pc:grpChg chg="add del mod">
          <ac:chgData name="Vít Petřík" userId="43ef2f8c03240dbd" providerId="LiveId" clId="{C0CE9FA1-AB34-4456-BD84-08740CC20E24}" dt="2019-05-05T09:14:18.075" v="726" actId="478"/>
          <ac:grpSpMkLst>
            <pc:docMk/>
            <pc:sldMk cId="1180308502" sldId="256"/>
            <ac:grpSpMk id="69" creationId="{1844B9EB-7431-4EC8-8439-E7BFEF941F69}"/>
          </ac:grpSpMkLst>
        </pc:grpChg>
        <pc:grpChg chg="add del mod">
          <ac:chgData name="Vít Petřík" userId="43ef2f8c03240dbd" providerId="LiveId" clId="{C0CE9FA1-AB34-4456-BD84-08740CC20E24}" dt="2019-05-05T10:36:12.097" v="1906" actId="478"/>
          <ac:grpSpMkLst>
            <pc:docMk/>
            <pc:sldMk cId="1180308502" sldId="256"/>
            <ac:grpSpMk id="284" creationId="{F8AB3308-ED57-4CF7-B4DC-69AA1C1E4EF6}"/>
          </ac:grpSpMkLst>
        </pc:grpChg>
        <pc:grpChg chg="add mod">
          <ac:chgData name="Vít Petřík" userId="43ef2f8c03240dbd" providerId="LiveId" clId="{C0CE9FA1-AB34-4456-BD84-08740CC20E24}" dt="2019-05-05T13:12:29.006" v="3701" actId="13244"/>
          <ac:grpSpMkLst>
            <pc:docMk/>
            <pc:sldMk cId="1180308502" sldId="256"/>
            <ac:grpSpMk id="300" creationId="{01140F7E-DEEC-47F7-B173-A76F006DE151}"/>
          </ac:grpSpMkLst>
        </pc:grpChg>
        <pc:graphicFrameChg chg="add del mod">
          <ac:chgData name="Vít Petřík" userId="43ef2f8c03240dbd" providerId="LiveId" clId="{C0CE9FA1-AB34-4456-BD84-08740CC20E24}" dt="2019-05-05T09:33:00.689" v="1281" actId="478"/>
          <ac:graphicFrameMkLst>
            <pc:docMk/>
            <pc:sldMk cId="1180308502" sldId="256"/>
            <ac:graphicFrameMk id="81" creationId="{0A22C1A8-C67B-42F2-B3CD-013AFB9A5C5D}"/>
          </ac:graphicFrameMkLst>
        </pc:graphicFrameChg>
        <pc:picChg chg="add del mod">
          <ac:chgData name="Vít Petřík" userId="43ef2f8c03240dbd" providerId="LiveId" clId="{C0CE9FA1-AB34-4456-BD84-08740CC20E24}" dt="2019-05-05T09:19:10.422" v="1044" actId="478"/>
          <ac:picMkLst>
            <pc:docMk/>
            <pc:sldMk cId="1180308502" sldId="256"/>
            <ac:picMk id="72" creationId="{F58082E1-CDB9-4F9F-8063-49CD0B4D088E}"/>
          </ac:picMkLst>
        </pc:picChg>
        <pc:picChg chg="add del mod">
          <ac:chgData name="Vít Petřík" userId="43ef2f8c03240dbd" providerId="LiveId" clId="{C0CE9FA1-AB34-4456-BD84-08740CC20E24}" dt="2019-05-05T09:26:19.791" v="1178" actId="478"/>
          <ac:picMkLst>
            <pc:docMk/>
            <pc:sldMk cId="1180308502" sldId="256"/>
            <ac:picMk id="74" creationId="{D08901A2-9328-4B2E-97F7-5999081B7CA2}"/>
          </ac:picMkLst>
        </pc:picChg>
        <pc:picChg chg="add del mod">
          <ac:chgData name="Vít Petřík" userId="43ef2f8c03240dbd" providerId="LiveId" clId="{C0CE9FA1-AB34-4456-BD84-08740CC20E24}" dt="2019-05-05T09:28:17.758" v="1184" actId="478"/>
          <ac:picMkLst>
            <pc:docMk/>
            <pc:sldMk cId="1180308502" sldId="256"/>
            <ac:picMk id="76" creationId="{D74A9A26-A059-4297-8742-54C6E7DE1739}"/>
          </ac:picMkLst>
        </pc:picChg>
        <pc:picChg chg="add del mod">
          <ac:chgData name="Vít Petřík" userId="43ef2f8c03240dbd" providerId="LiveId" clId="{C0CE9FA1-AB34-4456-BD84-08740CC20E24}" dt="2019-05-05T09:31:27.262" v="1276" actId="478"/>
          <ac:picMkLst>
            <pc:docMk/>
            <pc:sldMk cId="1180308502" sldId="256"/>
            <ac:picMk id="78" creationId="{CF427C0F-3CFE-4EC8-A954-6B8D514A90BF}"/>
          </ac:picMkLst>
        </pc:picChg>
        <pc:picChg chg="add del mod">
          <ac:chgData name="Vít Petřík" userId="43ef2f8c03240dbd" providerId="LiveId" clId="{C0CE9FA1-AB34-4456-BD84-08740CC20E24}" dt="2019-05-05T09:31:46.494" v="1278" actId="478"/>
          <ac:picMkLst>
            <pc:docMk/>
            <pc:sldMk cId="1180308502" sldId="256"/>
            <ac:picMk id="80" creationId="{44B5544C-E197-4102-B199-932808F5F001}"/>
          </ac:picMkLst>
        </pc:picChg>
        <pc:picChg chg="add del mod">
          <ac:chgData name="Vít Petřík" userId="43ef2f8c03240dbd" providerId="LiveId" clId="{C0CE9FA1-AB34-4456-BD84-08740CC20E24}" dt="2019-05-05T09:38:59.790" v="1425" actId="478"/>
          <ac:picMkLst>
            <pc:docMk/>
            <pc:sldMk cId="1180308502" sldId="256"/>
            <ac:picMk id="83" creationId="{65EEBE69-67DA-4892-9645-4D2054808AA2}"/>
          </ac:picMkLst>
        </pc:picChg>
        <pc:picChg chg="add del mod modCrop">
          <ac:chgData name="Vít Petřík" userId="43ef2f8c03240dbd" providerId="LiveId" clId="{C0CE9FA1-AB34-4456-BD84-08740CC20E24}" dt="2019-05-05T11:11:52.667" v="2292" actId="478"/>
          <ac:picMkLst>
            <pc:docMk/>
            <pc:sldMk cId="1180308502" sldId="256"/>
            <ac:picMk id="287" creationId="{5880940D-0D94-48D4-A0D3-7D61CCD276C3}"/>
          </ac:picMkLst>
        </pc:picChg>
        <pc:picChg chg="add del mod">
          <ac:chgData name="Vít Petřík" userId="43ef2f8c03240dbd" providerId="LiveId" clId="{C0CE9FA1-AB34-4456-BD84-08740CC20E24}" dt="2019-05-05T11:04:01.260" v="2112" actId="478"/>
          <ac:picMkLst>
            <pc:docMk/>
            <pc:sldMk cId="1180308502" sldId="256"/>
            <ac:picMk id="289" creationId="{ECA50DA7-4D0F-4BBB-B240-8F40C9BDBDFD}"/>
          </ac:picMkLst>
        </pc:picChg>
        <pc:picChg chg="add mod">
          <ac:chgData name="Vít Petřík" userId="43ef2f8c03240dbd" providerId="LiveId" clId="{C0CE9FA1-AB34-4456-BD84-08740CC20E24}" dt="2019-05-05T13:11:18.271" v="3676" actId="1076"/>
          <ac:picMkLst>
            <pc:docMk/>
            <pc:sldMk cId="1180308502" sldId="256"/>
            <ac:picMk id="290" creationId="{A007383A-1852-4BDC-ABDC-F509AFA507ED}"/>
          </ac:picMkLst>
        </pc:picChg>
        <pc:picChg chg="add mod modCrop">
          <ac:chgData name="Vít Petřík" userId="43ef2f8c03240dbd" providerId="LiveId" clId="{C0CE9FA1-AB34-4456-BD84-08740CC20E24}" dt="2019-05-05T12:50:42.179" v="3609"/>
          <ac:picMkLst>
            <pc:docMk/>
            <pc:sldMk cId="1180308502" sldId="256"/>
            <ac:picMk id="292" creationId="{DF3123A1-0228-4092-A007-F0F5737113E4}"/>
          </ac:picMkLst>
        </pc:picChg>
        <pc:picChg chg="add mod modCrop">
          <ac:chgData name="Vít Petřík" userId="43ef2f8c03240dbd" providerId="LiveId" clId="{C0CE9FA1-AB34-4456-BD84-08740CC20E24}" dt="2019-05-05T12:06:42.397" v="3159" actId="164"/>
          <ac:picMkLst>
            <pc:docMk/>
            <pc:sldMk cId="1180308502" sldId="256"/>
            <ac:picMk id="298" creationId="{0E3C7C8A-632E-48E5-81BA-8F288CF3F52B}"/>
          </ac:picMkLst>
        </pc:picChg>
        <pc:picChg chg="add mod">
          <ac:chgData name="Vít Petřík" userId="43ef2f8c03240dbd" providerId="LiveId" clId="{C0CE9FA1-AB34-4456-BD84-08740CC20E24}" dt="2019-05-05T13:22:12.449" v="3742" actId="1076"/>
          <ac:picMkLst>
            <pc:docMk/>
            <pc:sldMk cId="1180308502" sldId="256"/>
            <ac:picMk id="303" creationId="{5889490D-FB4F-448C-BF60-066ADA96AFF8}"/>
          </ac:picMkLst>
        </pc:picChg>
      </pc:sldChg>
      <pc:sldChg chg="addSp delSp modSp add del">
        <pc:chgData name="Vít Petřík" userId="43ef2f8c03240dbd" providerId="LiveId" clId="{C0CE9FA1-AB34-4456-BD84-08740CC20E24}" dt="2019-05-05T11:05:21.104" v="2138" actId="2696"/>
        <pc:sldMkLst>
          <pc:docMk/>
          <pc:sldMk cId="57607323" sldId="257"/>
        </pc:sldMkLst>
        <pc:spChg chg="mod">
          <ac:chgData name="Vít Petřík" userId="43ef2f8c03240dbd" providerId="LiveId" clId="{C0CE9FA1-AB34-4456-BD84-08740CC20E24}" dt="2019-05-05T11:00:29.050" v="2104" actId="12788"/>
          <ac:spMkLst>
            <pc:docMk/>
            <pc:sldMk cId="57607323" sldId="257"/>
            <ac:spMk id="288" creationId="{1EE8BD88-AB2C-4C0F-975B-F1709C8A8CFD}"/>
          </ac:spMkLst>
        </pc:spChg>
        <pc:grpChg chg="mod">
          <ac:chgData name="Vít Petřík" userId="43ef2f8c03240dbd" providerId="LiveId" clId="{C0CE9FA1-AB34-4456-BD84-08740CC20E24}" dt="2019-05-05T11:00:23.002" v="2103" actId="1037"/>
          <ac:grpSpMkLst>
            <pc:docMk/>
            <pc:sldMk cId="57607323" sldId="257"/>
            <ac:grpSpMk id="6" creationId="{0DAA27C7-8D53-4D2E-8875-9199936CFF7E}"/>
          </ac:grpSpMkLst>
        </pc:grpChg>
        <pc:picChg chg="add del mod modCrop">
          <ac:chgData name="Vít Petřík" userId="43ef2f8c03240dbd" providerId="LiveId" clId="{C0CE9FA1-AB34-4456-BD84-08740CC20E24}" dt="2019-05-05T11:04:05.316" v="2113" actId="478"/>
          <ac:picMkLst>
            <pc:docMk/>
            <pc:sldMk cId="57607323" sldId="257"/>
            <ac:picMk id="3" creationId="{A8DE1CCD-AD5E-4070-A6ED-0E7AA869210B}"/>
          </ac:picMkLst>
        </pc:picChg>
        <pc:picChg chg="add mod modCrop">
          <ac:chgData name="Vít Petřík" userId="43ef2f8c03240dbd" providerId="LiveId" clId="{C0CE9FA1-AB34-4456-BD84-08740CC20E24}" dt="2019-05-05T11:04:54.406" v="2136" actId="13244"/>
          <ac:picMkLst>
            <pc:docMk/>
            <pc:sldMk cId="57607323" sldId="257"/>
            <ac:picMk id="8" creationId="{DDE6EF95-6B25-4121-BB33-D33A1E3CB308}"/>
          </ac:picMkLst>
        </pc:picChg>
      </pc:sldChg>
      <pc:sldChg chg="add del">
        <pc:chgData name="Vít Petřík" userId="43ef2f8c03240dbd" providerId="LiveId" clId="{C0CE9FA1-AB34-4456-BD84-08740CC20E24}" dt="2019-05-05T09:11:26.691" v="620" actId="2696"/>
        <pc:sldMkLst>
          <pc:docMk/>
          <pc:sldMk cId="434925570" sldId="257"/>
        </pc:sldMkLst>
      </pc:sldChg>
      <pc:sldChg chg="addSp delSp modSp add del">
        <pc:chgData name="Vít Petřík" userId="43ef2f8c03240dbd" providerId="LiveId" clId="{C0CE9FA1-AB34-4456-BD84-08740CC20E24}" dt="2019-05-05T09:55:03.958" v="1903"/>
        <pc:sldMkLst>
          <pc:docMk/>
          <pc:sldMk cId="603867201" sldId="257"/>
        </pc:sldMkLst>
        <pc:spChg chg="add del mod">
          <ac:chgData name="Vít Petřík" userId="43ef2f8c03240dbd" providerId="LiveId" clId="{C0CE9FA1-AB34-4456-BD84-08740CC20E24}" dt="2019-05-05T09:54:58.741" v="1893"/>
          <ac:spMkLst>
            <pc:docMk/>
            <pc:sldMk cId="603867201" sldId="257"/>
            <ac:spMk id="285" creationId="{A7B294C6-16A2-41BA-B720-45C99DCE1CC3}"/>
          </ac:spMkLst>
        </pc:spChg>
        <pc:grpChg chg="mod">
          <ac:chgData name="Vít Petřík" userId="43ef2f8c03240dbd" providerId="LiveId" clId="{C0CE9FA1-AB34-4456-BD84-08740CC20E24}" dt="2019-05-05T09:55:03.225" v="1902" actId="1037"/>
          <ac:grpSpMkLst>
            <pc:docMk/>
            <pc:sldMk cId="603867201" sldId="257"/>
            <ac:grpSpMk id="6" creationId="{0DAA27C7-8D53-4D2E-8875-9199936CFF7E}"/>
          </ac:grpSpMkLst>
        </pc:grpChg>
        <pc:grpChg chg="mod">
          <ac:chgData name="Vít Petřík" userId="43ef2f8c03240dbd" providerId="LiveId" clId="{C0CE9FA1-AB34-4456-BD84-08740CC20E24}" dt="2019-05-05T09:55:01.991" v="1901" actId="1037"/>
          <ac:grpSpMkLst>
            <pc:docMk/>
            <pc:sldMk cId="603867201" sldId="257"/>
            <ac:grpSpMk id="284" creationId="{F8AB3308-ED57-4CF7-B4DC-69AA1C1E4EF6}"/>
          </ac:grpSpMkLst>
        </pc:grpChg>
      </pc:sldChg>
      <pc:sldChg chg="addSp delSp modSp add del">
        <pc:chgData name="Vít Petřík" userId="43ef2f8c03240dbd" providerId="LiveId" clId="{C0CE9FA1-AB34-4456-BD84-08740CC20E24}" dt="2019-05-05T11:12:51.139" v="2316" actId="2696"/>
        <pc:sldMkLst>
          <pc:docMk/>
          <pc:sldMk cId="904314597" sldId="257"/>
        </pc:sldMkLst>
        <pc:picChg chg="add">
          <ac:chgData name="Vít Petřík" userId="43ef2f8c03240dbd" providerId="LiveId" clId="{C0CE9FA1-AB34-4456-BD84-08740CC20E24}" dt="2019-05-05T11:12:23.967" v="2297"/>
          <ac:picMkLst>
            <pc:docMk/>
            <pc:sldMk cId="904314597" sldId="257"/>
            <ac:picMk id="8" creationId="{C0B31D72-0B4D-4F53-951E-7434F20AAE62}"/>
          </ac:picMkLst>
        </pc:picChg>
        <pc:picChg chg="del mod">
          <ac:chgData name="Vít Petřík" userId="43ef2f8c03240dbd" providerId="LiveId" clId="{C0CE9FA1-AB34-4456-BD84-08740CC20E24}" dt="2019-05-05T11:11:49.394" v="2291" actId="478"/>
          <ac:picMkLst>
            <pc:docMk/>
            <pc:sldMk cId="904314597" sldId="257"/>
            <ac:picMk id="287" creationId="{5880940D-0D94-48D4-A0D3-7D61CCD276C3}"/>
          </ac:picMkLst>
        </pc:picChg>
      </pc:sldChg>
      <pc:sldChg chg="modSp add del">
        <pc:chgData name="Vít Petřík" userId="43ef2f8c03240dbd" providerId="LiveId" clId="{C0CE9FA1-AB34-4456-BD84-08740CC20E24}" dt="2019-05-05T11:08:26.029" v="2262" actId="2696"/>
        <pc:sldMkLst>
          <pc:docMk/>
          <pc:sldMk cId="1639563728" sldId="257"/>
        </pc:sldMkLst>
        <pc:spChg chg="mod">
          <ac:chgData name="Vít Petřík" userId="43ef2f8c03240dbd" providerId="LiveId" clId="{C0CE9FA1-AB34-4456-BD84-08740CC20E24}" dt="2019-05-05T11:07:14.363" v="2261" actId="12788"/>
          <ac:spMkLst>
            <pc:docMk/>
            <pc:sldMk cId="1639563728" sldId="257"/>
            <ac:spMk id="288" creationId="{1EE8BD88-AB2C-4C0F-975B-F1709C8A8CFD}"/>
          </ac:spMkLst>
        </pc:spChg>
        <pc:grpChg chg="mod">
          <ac:chgData name="Vít Petřík" userId="43ef2f8c03240dbd" providerId="LiveId" clId="{C0CE9FA1-AB34-4456-BD84-08740CC20E24}" dt="2019-05-05T11:07:02.069" v="2228" actId="1037"/>
          <ac:grpSpMkLst>
            <pc:docMk/>
            <pc:sldMk cId="1639563728" sldId="257"/>
            <ac:grpSpMk id="6" creationId="{0DAA27C7-8D53-4D2E-8875-9199936CFF7E}"/>
          </ac:grpSpMkLst>
        </pc:grpChg>
      </pc:sldChg>
      <pc:sldChg chg="modSp add del">
        <pc:chgData name="Vít Petřík" userId="43ef2f8c03240dbd" providerId="LiveId" clId="{C0CE9FA1-AB34-4456-BD84-08740CC20E24}" dt="2019-05-05T09:01:08.899" v="507" actId="2696"/>
        <pc:sldMkLst>
          <pc:docMk/>
          <pc:sldMk cId="1939417209" sldId="257"/>
        </pc:sldMkLst>
        <pc:picChg chg="mod">
          <ac:chgData name="Vít Petřík" userId="43ef2f8c03240dbd" providerId="LiveId" clId="{C0CE9FA1-AB34-4456-BD84-08740CC20E24}" dt="2019-05-05T08:54:52.423" v="504" actId="1036"/>
          <ac:picMkLst>
            <pc:docMk/>
            <pc:sldMk cId="1939417209" sldId="257"/>
            <ac:picMk id="10" creationId="{1D89E82B-69E6-47F6-BA70-C3C8768E7135}"/>
          </ac:picMkLst>
        </pc:picChg>
      </pc:sldChg>
      <pc:sldChg chg="delSp modSp add del modTransition">
        <pc:chgData name="Vít Petřík" userId="43ef2f8c03240dbd" providerId="LiveId" clId="{C0CE9FA1-AB34-4456-BD84-08740CC20E24}" dt="2019-05-05T08:48:39.603" v="55" actId="2696"/>
        <pc:sldMkLst>
          <pc:docMk/>
          <pc:sldMk cId="2086644783" sldId="257"/>
        </pc:sldMkLst>
        <pc:graphicFrameChg chg="del mod">
          <ac:chgData name="Vít Petřík" userId="43ef2f8c03240dbd" providerId="LiveId" clId="{C0CE9FA1-AB34-4456-BD84-08740CC20E24}" dt="2019-05-05T08:48:35.575" v="52" actId="478"/>
          <ac:graphicFrameMkLst>
            <pc:docMk/>
            <pc:sldMk cId="2086644783" sldId="257"/>
            <ac:graphicFrameMk id="4" creationId="{0A69540C-600C-4101-B7AB-6B51F853ECD3}"/>
          </ac:graphicFrameMkLst>
        </pc:graphicFrameChg>
      </pc:sldChg>
      <pc:sldChg chg="delSp modSp add del">
        <pc:chgData name="Vít Petřík" userId="43ef2f8c03240dbd" providerId="LiveId" clId="{C0CE9FA1-AB34-4456-BD84-08740CC20E24}" dt="2019-05-05T08:53:26.096" v="293" actId="2696"/>
        <pc:sldMkLst>
          <pc:docMk/>
          <pc:sldMk cId="2197161396" sldId="257"/>
        </pc:sldMkLst>
        <pc:picChg chg="del mod">
          <ac:chgData name="Vít Petřík" userId="43ef2f8c03240dbd" providerId="LiveId" clId="{C0CE9FA1-AB34-4456-BD84-08740CC20E24}" dt="2019-05-05T08:52:25.951" v="292" actId="478"/>
          <ac:picMkLst>
            <pc:docMk/>
            <pc:sldMk cId="2197161396" sldId="257"/>
            <ac:picMk id="8" creationId="{AFDA8CB4-7833-4A61-862C-9DD0799CFAFC}"/>
          </ac:picMkLst>
        </pc:picChg>
      </pc:sldChg>
      <pc:sldChg chg="modSp add del modTransition">
        <pc:chgData name="Vít Petřík" userId="43ef2f8c03240dbd" providerId="LiveId" clId="{C0CE9FA1-AB34-4456-BD84-08740CC20E24}" dt="2019-05-05T09:19:08.206" v="1043"/>
        <pc:sldMkLst>
          <pc:docMk/>
          <pc:sldMk cId="2327044308" sldId="257"/>
        </pc:sldMkLst>
        <pc:grpChg chg="mod">
          <ac:chgData name="Vít Petřík" userId="43ef2f8c03240dbd" providerId="LiveId" clId="{C0CE9FA1-AB34-4456-BD84-08740CC20E24}" dt="2019-05-05T09:19:07.248" v="1041" actId="1037"/>
          <ac:grpSpMkLst>
            <pc:docMk/>
            <pc:sldMk cId="2327044308" sldId="257"/>
            <ac:grpSpMk id="6" creationId="{0DAA27C7-8D53-4D2E-8875-9199936CFF7E}"/>
          </ac:grpSpMkLst>
        </pc:grpChg>
        <pc:picChg chg="mod">
          <ac:chgData name="Vít Petřík" userId="43ef2f8c03240dbd" providerId="LiveId" clId="{C0CE9FA1-AB34-4456-BD84-08740CC20E24}" dt="2019-05-05T09:19:06.887" v="1040" actId="1037"/>
          <ac:picMkLst>
            <pc:docMk/>
            <pc:sldMk cId="2327044308" sldId="257"/>
            <ac:picMk id="72" creationId="{F58082E1-CDB9-4F9F-8063-49CD0B4D088E}"/>
          </ac:picMkLst>
        </pc:picChg>
      </pc:sldChg>
      <pc:sldChg chg="add del">
        <pc:chgData name="Vít Petřík" userId="43ef2f8c03240dbd" providerId="LiveId" clId="{C0CE9FA1-AB34-4456-BD84-08740CC20E24}" dt="2019-05-05T08:47:35.408" v="6" actId="2696"/>
        <pc:sldMkLst>
          <pc:docMk/>
          <pc:sldMk cId="2497740081" sldId="257"/>
        </pc:sldMkLst>
      </pc:sldChg>
      <pc:sldChg chg="modSp add del">
        <pc:chgData name="Vít Petřík" userId="43ef2f8c03240dbd" providerId="LiveId" clId="{C0CE9FA1-AB34-4456-BD84-08740CC20E24}" dt="2019-05-05T10:58:54.946" v="2000" actId="2696"/>
        <pc:sldMkLst>
          <pc:docMk/>
          <pc:sldMk cId="2870965586" sldId="257"/>
        </pc:sldMkLst>
        <pc:grpChg chg="mod">
          <ac:chgData name="Vít Petřík" userId="43ef2f8c03240dbd" providerId="LiveId" clId="{C0CE9FA1-AB34-4456-BD84-08740CC20E24}" dt="2019-05-05T10:58:51.987" v="1999" actId="1037"/>
          <ac:grpSpMkLst>
            <pc:docMk/>
            <pc:sldMk cId="2870965586" sldId="257"/>
            <ac:grpSpMk id="6" creationId="{0DAA27C7-8D53-4D2E-8875-9199936CFF7E}"/>
          </ac:grpSpMkLst>
        </pc:grpChg>
      </pc:sldChg>
      <pc:sldChg chg="modSp add del">
        <pc:chgData name="Vít Petřík" userId="43ef2f8c03240dbd" providerId="LiveId" clId="{C0CE9FA1-AB34-4456-BD84-08740CC20E24}" dt="2019-05-05T09:31:26.099" v="1275" actId="2696"/>
        <pc:sldMkLst>
          <pc:docMk/>
          <pc:sldMk cId="3072931474" sldId="257"/>
        </pc:sldMkLst>
        <pc:grpChg chg="mod">
          <ac:chgData name="Vít Petřík" userId="43ef2f8c03240dbd" providerId="LiveId" clId="{C0CE9FA1-AB34-4456-BD84-08740CC20E24}" dt="2019-05-05T09:30:43.470" v="1247" actId="1037"/>
          <ac:grpSpMkLst>
            <pc:docMk/>
            <pc:sldMk cId="3072931474" sldId="257"/>
            <ac:grpSpMk id="6" creationId="{0DAA27C7-8D53-4D2E-8875-9199936CFF7E}"/>
          </ac:grpSpMkLst>
        </pc:grpChg>
        <pc:picChg chg="mod">
          <ac:chgData name="Vít Petřík" userId="43ef2f8c03240dbd" providerId="LiveId" clId="{C0CE9FA1-AB34-4456-BD84-08740CC20E24}" dt="2019-05-05T09:30:45.666" v="1274" actId="1037"/>
          <ac:picMkLst>
            <pc:docMk/>
            <pc:sldMk cId="3072931474" sldId="257"/>
            <ac:picMk id="78" creationId="{CF427C0F-3CFE-4EC8-A954-6B8D514A90BF}"/>
          </ac:picMkLst>
        </pc:picChg>
      </pc:sldChg>
      <pc:sldChg chg="add del">
        <pc:chgData name="Vít Petřík" userId="43ef2f8c03240dbd" providerId="LiveId" clId="{C0CE9FA1-AB34-4456-BD84-08740CC20E24}" dt="2019-05-05T09:30:22.694" v="1193" actId="2696"/>
        <pc:sldMkLst>
          <pc:docMk/>
          <pc:sldMk cId="3375361008" sldId="257"/>
        </pc:sldMkLst>
      </pc:sldChg>
      <pc:sldChg chg="delSp modSp add del">
        <pc:chgData name="Vít Petřík" userId="43ef2f8c03240dbd" providerId="LiveId" clId="{C0CE9FA1-AB34-4456-BD84-08740CC20E24}" dt="2019-05-05T09:39:04.890" v="1427" actId="2696"/>
        <pc:sldMkLst>
          <pc:docMk/>
          <pc:sldMk cId="3610128784" sldId="257"/>
        </pc:sldMkLst>
        <pc:grpChg chg="mod">
          <ac:chgData name="Vít Petřík" userId="43ef2f8c03240dbd" providerId="LiveId" clId="{C0CE9FA1-AB34-4456-BD84-08740CC20E24}" dt="2019-05-05T09:34:03.550" v="1388" actId="1038"/>
          <ac:grpSpMkLst>
            <pc:docMk/>
            <pc:sldMk cId="3610128784" sldId="257"/>
            <ac:grpSpMk id="6" creationId="{0DAA27C7-8D53-4D2E-8875-9199936CFF7E}"/>
          </ac:grpSpMkLst>
        </pc:grpChg>
        <pc:picChg chg="del mod">
          <ac:chgData name="Vít Petřík" userId="43ef2f8c03240dbd" providerId="LiveId" clId="{C0CE9FA1-AB34-4456-BD84-08740CC20E24}" dt="2019-05-05T09:39:01.823" v="1426" actId="478"/>
          <ac:picMkLst>
            <pc:docMk/>
            <pc:sldMk cId="3610128784" sldId="257"/>
            <ac:picMk id="83" creationId="{65EEBE69-67DA-4892-9645-4D2054808AA2}"/>
          </ac:picMkLst>
        </pc:picChg>
      </pc:sldChg>
      <pc:sldChg chg="addSp delSp modSp add del modTransition">
        <pc:chgData name="Vít Petřík" userId="43ef2f8c03240dbd" providerId="LiveId" clId="{C0CE9FA1-AB34-4456-BD84-08740CC20E24}" dt="2019-05-05T13:31:22.379" v="3980"/>
        <pc:sldMkLst>
          <pc:docMk/>
          <pc:sldMk cId="3677608902" sldId="257"/>
        </pc:sldMkLst>
        <pc:spChg chg="add mod">
          <ac:chgData name="Vít Petřík" userId="43ef2f8c03240dbd" providerId="LiveId" clId="{C0CE9FA1-AB34-4456-BD84-08740CC20E24}" dt="2019-05-05T13:13:10.504" v="3706" actId="1076"/>
          <ac:spMkLst>
            <pc:docMk/>
            <pc:sldMk cId="3677608902" sldId="257"/>
            <ac:spMk id="2" creationId="{B29F38C5-E196-4397-B8EA-FE835D61EBD2}"/>
          </ac:spMkLst>
        </pc:spChg>
        <pc:spChg chg="add mod">
          <ac:chgData name="Vít Petřík" userId="43ef2f8c03240dbd" providerId="LiveId" clId="{C0CE9FA1-AB34-4456-BD84-08740CC20E24}" dt="2019-05-05T13:13:15.706" v="3708" actId="1076"/>
          <ac:spMkLst>
            <pc:docMk/>
            <pc:sldMk cId="3677608902" sldId="257"/>
            <ac:spMk id="12" creationId="{64FE4637-FBE7-4F70-8435-6B77983BE3B7}"/>
          </ac:spMkLst>
        </pc:spChg>
        <pc:spChg chg="add mod">
          <ac:chgData name="Vít Petřík" userId="43ef2f8c03240dbd" providerId="LiveId" clId="{C0CE9FA1-AB34-4456-BD84-08740CC20E24}" dt="2019-05-05T13:14:35.765" v="3721" actId="1035"/>
          <ac:spMkLst>
            <pc:docMk/>
            <pc:sldMk cId="3677608902" sldId="257"/>
            <ac:spMk id="13" creationId="{57A1F0CD-27AF-4DEA-BA17-939C301D8FFA}"/>
          </ac:spMkLst>
        </pc:spChg>
        <pc:spChg chg="add mod">
          <ac:chgData name="Vít Petřík" userId="43ef2f8c03240dbd" providerId="LiveId" clId="{C0CE9FA1-AB34-4456-BD84-08740CC20E24}" dt="2019-05-05T13:13:05.752" v="3704" actId="1076"/>
          <ac:spMkLst>
            <pc:docMk/>
            <pc:sldMk cId="3677608902" sldId="257"/>
            <ac:spMk id="32" creationId="{A6DAFA3C-A893-4EA1-B16D-202729F93AB6}"/>
          </ac:spMkLst>
        </pc:spChg>
        <pc:spChg chg="mod">
          <ac:chgData name="Vít Petřík" userId="43ef2f8c03240dbd" providerId="LiveId" clId="{C0CE9FA1-AB34-4456-BD84-08740CC20E24}" dt="2019-05-05T12:50:42.179" v="3609"/>
          <ac:spMkLst>
            <pc:docMk/>
            <pc:sldMk cId="3677608902" sldId="257"/>
            <ac:spMk id="288" creationId="{1EE8BD88-AB2C-4C0F-975B-F1709C8A8CFD}"/>
          </ac:spMkLst>
        </pc:spChg>
        <pc:grpChg chg="mod">
          <ac:chgData name="Vít Petřík" userId="43ef2f8c03240dbd" providerId="LiveId" clId="{C0CE9FA1-AB34-4456-BD84-08740CC20E24}" dt="2019-05-05T12:50:42.179" v="3609"/>
          <ac:grpSpMkLst>
            <pc:docMk/>
            <pc:sldMk cId="3677608902" sldId="257"/>
            <ac:grpSpMk id="6" creationId="{0DAA27C7-8D53-4D2E-8875-9199936CFF7E}"/>
          </ac:grpSpMkLst>
        </pc:grpChg>
        <pc:grpChg chg="add del mod">
          <ac:chgData name="Vít Petřík" userId="43ef2f8c03240dbd" providerId="LiveId" clId="{C0CE9FA1-AB34-4456-BD84-08740CC20E24}" dt="2019-05-05T12:08:06.514" v="3270" actId="478"/>
          <ac:grpSpMkLst>
            <pc:docMk/>
            <pc:sldMk cId="3677608902" sldId="257"/>
            <ac:grpSpMk id="14" creationId="{C0375C0F-0D39-4BE0-983B-FD58A62329AA}"/>
          </ac:grpSpMkLst>
        </pc:grpChg>
        <pc:grpChg chg="add del mod">
          <ac:chgData name="Vít Petřík" userId="43ef2f8c03240dbd" providerId="LiveId" clId="{C0CE9FA1-AB34-4456-BD84-08740CC20E24}" dt="2019-05-05T12:08:44.129" v="3360" actId="478"/>
          <ac:grpSpMkLst>
            <pc:docMk/>
            <pc:sldMk cId="3677608902" sldId="257"/>
            <ac:grpSpMk id="17" creationId="{E0E74C12-6E25-4641-AF2F-2E6F33C38334}"/>
          </ac:grpSpMkLst>
        </pc:grpChg>
        <pc:grpChg chg="add del">
          <ac:chgData name="Vít Petřík" userId="43ef2f8c03240dbd" providerId="LiveId" clId="{C0CE9FA1-AB34-4456-BD84-08740CC20E24}" dt="2019-05-05T12:08:32.920" v="3359" actId="478"/>
          <ac:grpSpMkLst>
            <pc:docMk/>
            <pc:sldMk cId="3677608902" sldId="257"/>
            <ac:grpSpMk id="20" creationId="{F73EA18A-8517-4F25-857A-0A5B07B0A1A9}"/>
          </ac:grpSpMkLst>
        </pc:grpChg>
        <pc:grpChg chg="add mod">
          <ac:chgData name="Vít Petřík" userId="43ef2f8c03240dbd" providerId="LiveId" clId="{C0CE9FA1-AB34-4456-BD84-08740CC20E24}" dt="2019-05-05T13:08:37.278" v="3674" actId="1076"/>
          <ac:grpSpMkLst>
            <pc:docMk/>
            <pc:sldMk cId="3677608902" sldId="257"/>
            <ac:grpSpMk id="23" creationId="{9C419B76-E747-478A-8778-AEF2F9662A42}"/>
          </ac:grpSpMkLst>
        </pc:grpChg>
        <pc:grpChg chg="add del mod">
          <ac:chgData name="Vít Petřík" userId="43ef2f8c03240dbd" providerId="LiveId" clId="{C0CE9FA1-AB34-4456-BD84-08740CC20E24}" dt="2019-05-05T12:08:47.970" v="3363" actId="478"/>
          <ac:grpSpMkLst>
            <pc:docMk/>
            <pc:sldMk cId="3677608902" sldId="257"/>
            <ac:grpSpMk id="26" creationId="{B7386F1E-D09C-4C7E-854E-AF869CC63957}"/>
          </ac:grpSpMkLst>
        </pc:grpChg>
        <pc:grpChg chg="add del">
          <ac:chgData name="Vít Petřík" userId="43ef2f8c03240dbd" providerId="LiveId" clId="{C0CE9FA1-AB34-4456-BD84-08740CC20E24}" dt="2019-05-05T12:09:11.608" v="3476" actId="478"/>
          <ac:grpSpMkLst>
            <pc:docMk/>
            <pc:sldMk cId="3677608902" sldId="257"/>
            <ac:grpSpMk id="29" creationId="{923E311C-E1CE-444C-A64D-DD30F648C4CE}"/>
          </ac:grpSpMkLst>
        </pc:grpChg>
        <pc:picChg chg="add del mod modCrop">
          <ac:chgData name="Vít Petřík" userId="43ef2f8c03240dbd" providerId="LiveId" clId="{C0CE9FA1-AB34-4456-BD84-08740CC20E24}" dt="2019-05-05T13:20:11.237" v="3731"/>
          <ac:picMkLst>
            <pc:docMk/>
            <pc:sldMk cId="3677608902" sldId="257"/>
            <ac:picMk id="7" creationId="{D1827BBF-9DFC-402C-896D-1A3797EBBC76}"/>
          </ac:picMkLst>
        </pc:picChg>
        <pc:picChg chg="add del mod">
          <ac:chgData name="Vít Petřík" userId="43ef2f8c03240dbd" providerId="LiveId" clId="{C0CE9FA1-AB34-4456-BD84-08740CC20E24}" dt="2019-05-05T11:42:00.921" v="2530" actId="478"/>
          <ac:picMkLst>
            <pc:docMk/>
            <pc:sldMk cId="3677608902" sldId="257"/>
            <ac:picMk id="8" creationId="{DF7EAD75-C62C-4CA7-9DD3-EF4786829C13}"/>
          </ac:picMkLst>
        </pc:picChg>
        <pc:picChg chg="add del mod">
          <ac:chgData name="Vít Petřík" userId="43ef2f8c03240dbd" providerId="LiveId" clId="{C0CE9FA1-AB34-4456-BD84-08740CC20E24}" dt="2019-05-05T11:42:37.897" v="2535" actId="478"/>
          <ac:picMkLst>
            <pc:docMk/>
            <pc:sldMk cId="3677608902" sldId="257"/>
            <ac:picMk id="9" creationId="{59C4C9D7-E3EA-4E7C-A933-621C47FF2E81}"/>
          </ac:picMkLst>
        </pc:picChg>
        <pc:picChg chg="add del mod">
          <ac:chgData name="Vít Petřík" userId="43ef2f8c03240dbd" providerId="LiveId" clId="{C0CE9FA1-AB34-4456-BD84-08740CC20E24}" dt="2019-05-05T13:11:34.118" v="3679" actId="478"/>
          <ac:picMkLst>
            <pc:docMk/>
            <pc:sldMk cId="3677608902" sldId="257"/>
            <ac:picMk id="10" creationId="{9C6E0A4F-9325-4787-A229-3D96EF7D03D3}"/>
          </ac:picMkLst>
        </pc:picChg>
        <pc:picChg chg="add del mod">
          <ac:chgData name="Vít Petřík" userId="43ef2f8c03240dbd" providerId="LiveId" clId="{C0CE9FA1-AB34-4456-BD84-08740CC20E24}" dt="2019-05-05T13:31:21.374" v="3979" actId="478"/>
          <ac:picMkLst>
            <pc:docMk/>
            <pc:sldMk cId="3677608902" sldId="257"/>
            <ac:picMk id="33" creationId="{5F127AC9-491C-4DDF-9EFF-3E9BE6BAB14B}"/>
          </ac:picMkLst>
        </pc:picChg>
        <pc:picChg chg="add mod modCrop">
          <ac:chgData name="Vít Petřík" userId="43ef2f8c03240dbd" providerId="LiveId" clId="{C0CE9FA1-AB34-4456-BD84-08740CC20E24}" dt="2019-05-05T13:27:09.741" v="3942" actId="1076"/>
          <ac:picMkLst>
            <pc:docMk/>
            <pc:sldMk cId="3677608902" sldId="257"/>
            <ac:picMk id="34" creationId="{EE95C684-DEC4-490B-8D90-4C327CE1712F}"/>
          </ac:picMkLst>
        </pc:picChg>
        <pc:picChg chg="add">
          <ac:chgData name="Vít Petřík" userId="43ef2f8c03240dbd" providerId="LiveId" clId="{C0CE9FA1-AB34-4456-BD84-08740CC20E24}" dt="2019-05-05T13:31:22.379" v="3980"/>
          <ac:picMkLst>
            <pc:docMk/>
            <pc:sldMk cId="3677608902" sldId="257"/>
            <ac:picMk id="38" creationId="{98E62F8E-AF9A-44D7-8565-1B0E201DAED9}"/>
          </ac:picMkLst>
        </pc:picChg>
        <pc:picChg chg="del mod">
          <ac:chgData name="Vít Petřík" userId="43ef2f8c03240dbd" providerId="LiveId" clId="{C0CE9FA1-AB34-4456-BD84-08740CC20E24}" dt="2019-05-05T11:21:45.610" v="2486" actId="478"/>
          <ac:picMkLst>
            <pc:docMk/>
            <pc:sldMk cId="3677608902" sldId="257"/>
            <ac:picMk id="290" creationId="{A007383A-1852-4BDC-ABDC-F509AFA507ED}"/>
          </ac:picMkLst>
        </pc:picChg>
        <pc:picChg chg="mod">
          <ac:chgData name="Vít Petřík" userId="43ef2f8c03240dbd" providerId="LiveId" clId="{C0CE9FA1-AB34-4456-BD84-08740CC20E24}" dt="2019-05-05T12:50:42.179" v="3609"/>
          <ac:picMkLst>
            <pc:docMk/>
            <pc:sldMk cId="3677608902" sldId="257"/>
            <ac:picMk id="292" creationId="{DF3123A1-0228-4092-A007-F0F5737113E4}"/>
          </ac:picMkLst>
        </pc:picChg>
      </pc:sldChg>
      <pc:sldChg chg="delSp modSp add del modTransition">
        <pc:chgData name="Vít Petřík" userId="43ef2f8c03240dbd" providerId="LiveId" clId="{C0CE9FA1-AB34-4456-BD84-08740CC20E24}" dt="2019-05-05T09:26:18.806" v="1177" actId="2696"/>
        <pc:sldMkLst>
          <pc:docMk/>
          <pc:sldMk cId="3860038646" sldId="257"/>
        </pc:sldMkLst>
        <pc:grpChg chg="mod">
          <ac:chgData name="Vít Petřík" userId="43ef2f8c03240dbd" providerId="LiveId" clId="{C0CE9FA1-AB34-4456-BD84-08740CC20E24}" dt="2019-05-05T09:20:55.160" v="1141" actId="1037"/>
          <ac:grpSpMkLst>
            <pc:docMk/>
            <pc:sldMk cId="3860038646" sldId="257"/>
            <ac:grpSpMk id="6" creationId="{0DAA27C7-8D53-4D2E-8875-9199936CFF7E}"/>
          </ac:grpSpMkLst>
        </pc:grpChg>
        <pc:picChg chg="del mod">
          <ac:chgData name="Vít Petřík" userId="43ef2f8c03240dbd" providerId="LiveId" clId="{C0CE9FA1-AB34-4456-BD84-08740CC20E24}" dt="2019-05-05T09:26:15.727" v="1176" actId="478"/>
          <ac:picMkLst>
            <pc:docMk/>
            <pc:sldMk cId="3860038646" sldId="257"/>
            <ac:picMk id="74" creationId="{D08901A2-9328-4B2E-97F7-5999081B7CA2}"/>
          </ac:picMkLst>
        </pc:picChg>
      </pc:sldChg>
      <pc:sldChg chg="delSp modSp add del">
        <pc:chgData name="Vít Petřík" userId="43ef2f8c03240dbd" providerId="LiveId" clId="{C0CE9FA1-AB34-4456-BD84-08740CC20E24}" dt="2019-05-05T08:48:39.167" v="54" actId="2696"/>
        <pc:sldMkLst>
          <pc:docMk/>
          <pc:sldMk cId="769346469" sldId="258"/>
        </pc:sldMkLst>
        <pc:graphicFrameChg chg="del mod">
          <ac:chgData name="Vít Petřík" userId="43ef2f8c03240dbd" providerId="LiveId" clId="{C0CE9FA1-AB34-4456-BD84-08740CC20E24}" dt="2019-05-05T08:48:33.928" v="51" actId="478"/>
          <ac:graphicFrameMkLst>
            <pc:docMk/>
            <pc:sldMk cId="769346469" sldId="258"/>
            <ac:graphicFrameMk id="4" creationId="{0A69540C-600C-4101-B7AB-6B51F853ECD3}"/>
          </ac:graphicFrameMkLst>
        </pc:graphicFrameChg>
      </pc:sldChg>
      <pc:sldChg chg="addSp delSp modSp add modTransition">
        <pc:chgData name="Vít Petřík" userId="43ef2f8c03240dbd" providerId="LiveId" clId="{C0CE9FA1-AB34-4456-BD84-08740CC20E24}" dt="2019-05-05T13:39:15.683" v="4058" actId="1076"/>
        <pc:sldMkLst>
          <pc:docMk/>
          <pc:sldMk cId="1095960027" sldId="258"/>
        </pc:sldMkLst>
        <pc:spChg chg="mod">
          <ac:chgData name="Vít Petřík" userId="43ef2f8c03240dbd" providerId="LiveId" clId="{C0CE9FA1-AB34-4456-BD84-08740CC20E24}" dt="2019-05-05T13:24:38.894" v="3828" actId="1076"/>
          <ac:spMkLst>
            <pc:docMk/>
            <pc:sldMk cId="1095960027" sldId="258"/>
            <ac:spMk id="2" creationId="{B29F38C5-E196-4397-B8EA-FE835D61EBD2}"/>
          </ac:spMkLst>
        </pc:spChg>
        <pc:spChg chg="mod">
          <ac:chgData name="Vít Petřík" userId="43ef2f8c03240dbd" providerId="LiveId" clId="{C0CE9FA1-AB34-4456-BD84-08740CC20E24}" dt="2019-05-05T13:24:01.960" v="3794" actId="1076"/>
          <ac:spMkLst>
            <pc:docMk/>
            <pc:sldMk cId="1095960027" sldId="258"/>
            <ac:spMk id="12" creationId="{64FE4637-FBE7-4F70-8435-6B77983BE3B7}"/>
          </ac:spMkLst>
        </pc:spChg>
        <pc:spChg chg="mod">
          <ac:chgData name="Vít Petřík" userId="43ef2f8c03240dbd" providerId="LiveId" clId="{C0CE9FA1-AB34-4456-BD84-08740CC20E24}" dt="2019-05-05T13:24:24.864" v="3821" actId="1076"/>
          <ac:spMkLst>
            <pc:docMk/>
            <pc:sldMk cId="1095960027" sldId="258"/>
            <ac:spMk id="13" creationId="{57A1F0CD-27AF-4DEA-BA17-939C301D8FFA}"/>
          </ac:spMkLst>
        </pc:spChg>
        <pc:spChg chg="add mod">
          <ac:chgData name="Vít Petřík" userId="43ef2f8c03240dbd" providerId="LiveId" clId="{C0CE9FA1-AB34-4456-BD84-08740CC20E24}" dt="2019-05-05T13:39:15.683" v="4058" actId="1076"/>
          <ac:spMkLst>
            <pc:docMk/>
            <pc:sldMk cId="1095960027" sldId="258"/>
            <ac:spMk id="17" creationId="{8D74D256-8CD4-4B57-ACEA-40ECDA09CD6F}"/>
          </ac:spMkLst>
        </pc:spChg>
        <pc:spChg chg="add mod">
          <ac:chgData name="Vít Petřík" userId="43ef2f8c03240dbd" providerId="LiveId" clId="{C0CE9FA1-AB34-4456-BD84-08740CC20E24}" dt="2019-05-05T13:39:12.531" v="4057" actId="1076"/>
          <ac:spMkLst>
            <pc:docMk/>
            <pc:sldMk cId="1095960027" sldId="258"/>
            <ac:spMk id="18" creationId="{5F69EB0F-F751-40F8-88D5-5AAD5AACE72F}"/>
          </ac:spMkLst>
        </pc:spChg>
        <pc:spChg chg="add mod">
          <ac:chgData name="Vít Petřík" userId="43ef2f8c03240dbd" providerId="LiveId" clId="{C0CE9FA1-AB34-4456-BD84-08740CC20E24}" dt="2019-05-05T13:39:09.661" v="4056" actId="1076"/>
          <ac:spMkLst>
            <pc:docMk/>
            <pc:sldMk cId="1095960027" sldId="258"/>
            <ac:spMk id="19" creationId="{A6D9FE4A-EDBC-42C6-B344-4F77A60E71FD}"/>
          </ac:spMkLst>
        </pc:spChg>
        <pc:spChg chg="add mod">
          <ac:chgData name="Vít Petřík" userId="43ef2f8c03240dbd" providerId="LiveId" clId="{C0CE9FA1-AB34-4456-BD84-08740CC20E24}" dt="2019-05-05T13:38:59.009" v="4054" actId="1076"/>
          <ac:spMkLst>
            <pc:docMk/>
            <pc:sldMk cId="1095960027" sldId="258"/>
            <ac:spMk id="20" creationId="{EEC2A0D3-EF72-421E-B5F8-71795852228D}"/>
          </ac:spMkLst>
        </pc:spChg>
        <pc:spChg chg="add mod">
          <ac:chgData name="Vít Petřík" userId="43ef2f8c03240dbd" providerId="LiveId" clId="{C0CE9FA1-AB34-4456-BD84-08740CC20E24}" dt="2019-05-05T13:39:05.103" v="4055" actId="1076"/>
          <ac:spMkLst>
            <pc:docMk/>
            <pc:sldMk cId="1095960027" sldId="258"/>
            <ac:spMk id="21" creationId="{85FD71CE-483A-43CF-B82C-F26BB6EBF6DE}"/>
          </ac:spMkLst>
        </pc:spChg>
        <pc:spChg chg="mod">
          <ac:chgData name="Vít Petřík" userId="43ef2f8c03240dbd" providerId="LiveId" clId="{C0CE9FA1-AB34-4456-BD84-08740CC20E24}" dt="2019-05-05T13:24:14.135" v="3808" actId="1076"/>
          <ac:spMkLst>
            <pc:docMk/>
            <pc:sldMk cId="1095960027" sldId="258"/>
            <ac:spMk id="32" creationId="{A6DAFA3C-A893-4EA1-B16D-202729F93AB6}"/>
          </ac:spMkLst>
        </pc:spChg>
        <pc:spChg chg="mod">
          <ac:chgData name="Vít Petřík" userId="43ef2f8c03240dbd" providerId="LiveId" clId="{C0CE9FA1-AB34-4456-BD84-08740CC20E24}" dt="2019-05-05T13:24:48.643" v="3841" actId="1076"/>
          <ac:spMkLst>
            <pc:docMk/>
            <pc:sldMk cId="1095960027" sldId="258"/>
            <ac:spMk id="288" creationId="{1EE8BD88-AB2C-4C0F-975B-F1709C8A8CFD}"/>
          </ac:spMkLst>
        </pc:spChg>
        <pc:grpChg chg="del">
          <ac:chgData name="Vít Petřík" userId="43ef2f8c03240dbd" providerId="LiveId" clId="{C0CE9FA1-AB34-4456-BD84-08740CC20E24}" dt="2019-05-05T13:26:32.934" v="3938" actId="478"/>
          <ac:grpSpMkLst>
            <pc:docMk/>
            <pc:sldMk cId="1095960027" sldId="258"/>
            <ac:grpSpMk id="6" creationId="{0DAA27C7-8D53-4D2E-8875-9199936CFF7E}"/>
          </ac:grpSpMkLst>
        </pc:grpChg>
        <pc:grpChg chg="del">
          <ac:chgData name="Vít Petřík" userId="43ef2f8c03240dbd" providerId="LiveId" clId="{C0CE9FA1-AB34-4456-BD84-08740CC20E24}" dt="2019-05-05T13:26:34.598" v="3939" actId="478"/>
          <ac:grpSpMkLst>
            <pc:docMk/>
            <pc:sldMk cId="1095960027" sldId="258"/>
            <ac:grpSpMk id="23" creationId="{9C419B76-E747-478A-8778-AEF2F9662A42}"/>
          </ac:grpSpMkLst>
        </pc:grpChg>
        <pc:picChg chg="add">
          <ac:chgData name="Vít Petřík" userId="43ef2f8c03240dbd" providerId="LiveId" clId="{C0CE9FA1-AB34-4456-BD84-08740CC20E24}" dt="2019-05-05T13:31:28.379" v="3984"/>
          <ac:picMkLst>
            <pc:docMk/>
            <pc:sldMk cId="1095960027" sldId="258"/>
            <ac:picMk id="16" creationId="{61428C71-4682-42DA-91DC-92E82AE0DBF4}"/>
          </ac:picMkLst>
        </pc:picChg>
        <pc:picChg chg="add del mod">
          <ac:chgData name="Vít Petřík" userId="43ef2f8c03240dbd" providerId="LiveId" clId="{C0CE9FA1-AB34-4456-BD84-08740CC20E24}" dt="2019-05-05T13:31:27.469" v="3983" actId="478"/>
          <ac:picMkLst>
            <pc:docMk/>
            <pc:sldMk cId="1095960027" sldId="258"/>
            <ac:picMk id="33" creationId="{5F127AC9-491C-4DDF-9EFF-3E9BE6BAB14B}"/>
          </ac:picMkLst>
        </pc:picChg>
      </pc:sldChg>
      <pc:sldChg chg="modSp add del">
        <pc:chgData name="Vít Petřík" userId="43ef2f8c03240dbd" providerId="LiveId" clId="{C0CE9FA1-AB34-4456-BD84-08740CC20E24}" dt="2019-05-05T09:01:09.115" v="508" actId="2696"/>
        <pc:sldMkLst>
          <pc:docMk/>
          <pc:sldMk cId="2529679461" sldId="258"/>
        </pc:sldMkLst>
        <pc:picChg chg="mod">
          <ac:chgData name="Vít Petřík" userId="43ef2f8c03240dbd" providerId="LiveId" clId="{C0CE9FA1-AB34-4456-BD84-08740CC20E24}" dt="2019-05-05T08:54:48.687" v="502" actId="1036"/>
          <ac:picMkLst>
            <pc:docMk/>
            <pc:sldMk cId="2529679461" sldId="258"/>
            <ac:picMk id="10" creationId="{1D89E82B-69E6-47F6-BA70-C3C8768E7135}"/>
          </ac:picMkLst>
        </pc:picChg>
      </pc:sldChg>
      <pc:sldChg chg="delSp modSp add del">
        <pc:chgData name="Vít Petřík" userId="43ef2f8c03240dbd" providerId="LiveId" clId="{C0CE9FA1-AB34-4456-BD84-08740CC20E24}" dt="2019-05-05T08:53:26.660" v="294" actId="2696"/>
        <pc:sldMkLst>
          <pc:docMk/>
          <pc:sldMk cId="3351030811" sldId="258"/>
        </pc:sldMkLst>
        <pc:picChg chg="del mod">
          <ac:chgData name="Vít Petřík" userId="43ef2f8c03240dbd" providerId="LiveId" clId="{C0CE9FA1-AB34-4456-BD84-08740CC20E24}" dt="2019-05-05T08:52:23.224" v="291" actId="478"/>
          <ac:picMkLst>
            <pc:docMk/>
            <pc:sldMk cId="3351030811" sldId="258"/>
            <ac:picMk id="8" creationId="{AFDA8CB4-7833-4A61-862C-9DD0799CFAFC}"/>
          </ac:picMkLst>
        </pc:picChg>
      </pc:sldChg>
      <pc:sldChg chg="modSp add del">
        <pc:chgData name="Vít Petřík" userId="43ef2f8c03240dbd" providerId="LiveId" clId="{C0CE9FA1-AB34-4456-BD84-08740CC20E24}" dt="2019-05-05T09:01:09.327" v="509" actId="2696"/>
        <pc:sldMkLst>
          <pc:docMk/>
          <pc:sldMk cId="46610792" sldId="259"/>
        </pc:sldMkLst>
        <pc:picChg chg="mod">
          <ac:chgData name="Vít Petřík" userId="43ef2f8c03240dbd" providerId="LiveId" clId="{C0CE9FA1-AB34-4456-BD84-08740CC20E24}" dt="2019-05-05T08:54:50.807" v="503" actId="1036"/>
          <ac:picMkLst>
            <pc:docMk/>
            <pc:sldMk cId="46610792" sldId="259"/>
            <ac:picMk id="10" creationId="{1D89E82B-69E6-47F6-BA70-C3C8768E7135}"/>
          </ac:picMkLst>
        </pc:picChg>
      </pc:sldChg>
      <pc:sldChg chg="addSp delSp modSp add modTransition">
        <pc:chgData name="Vít Petřík" userId="43ef2f8c03240dbd" providerId="LiveId" clId="{C0CE9FA1-AB34-4456-BD84-08740CC20E24}" dt="2019-05-05T13:37:36.956" v="4022" actId="1076"/>
        <pc:sldMkLst>
          <pc:docMk/>
          <pc:sldMk cId="3263531346" sldId="259"/>
        </pc:sldMkLst>
        <pc:spChg chg="add del mod">
          <ac:chgData name="Vít Petřík" userId="43ef2f8c03240dbd" providerId="LiveId" clId="{C0CE9FA1-AB34-4456-BD84-08740CC20E24}" dt="2019-05-05T13:26:24.349" v="3937" actId="478"/>
          <ac:spMkLst>
            <pc:docMk/>
            <pc:sldMk cId="3263531346" sldId="259"/>
            <ac:spMk id="2" creationId="{B29F38C5-E196-4397-B8EA-FE835D61EBD2}"/>
          </ac:spMkLst>
        </pc:spChg>
        <pc:spChg chg="add del mod">
          <ac:chgData name="Vít Petřík" userId="43ef2f8c03240dbd" providerId="LiveId" clId="{C0CE9FA1-AB34-4456-BD84-08740CC20E24}" dt="2019-05-05T13:26:24.349" v="3937" actId="478"/>
          <ac:spMkLst>
            <pc:docMk/>
            <pc:sldMk cId="3263531346" sldId="259"/>
            <ac:spMk id="12" creationId="{64FE4637-FBE7-4F70-8435-6B77983BE3B7}"/>
          </ac:spMkLst>
        </pc:spChg>
        <pc:spChg chg="add del mod">
          <ac:chgData name="Vít Petřík" userId="43ef2f8c03240dbd" providerId="LiveId" clId="{C0CE9FA1-AB34-4456-BD84-08740CC20E24}" dt="2019-05-05T13:26:24.349" v="3937" actId="478"/>
          <ac:spMkLst>
            <pc:docMk/>
            <pc:sldMk cId="3263531346" sldId="259"/>
            <ac:spMk id="13" creationId="{57A1F0CD-27AF-4DEA-BA17-939C301D8FFA}"/>
          </ac:spMkLst>
        </pc:spChg>
        <pc:spChg chg="add del mod">
          <ac:chgData name="Vít Petřík" userId="43ef2f8c03240dbd" providerId="LiveId" clId="{C0CE9FA1-AB34-4456-BD84-08740CC20E24}" dt="2019-05-05T13:37:34.587" v="4021" actId="1076"/>
          <ac:spMkLst>
            <pc:docMk/>
            <pc:sldMk cId="3263531346" sldId="259"/>
            <ac:spMk id="18" creationId="{F925D1FF-9747-4826-A819-8AD7CE78BB43}"/>
          </ac:spMkLst>
        </pc:spChg>
        <pc:spChg chg="add mod">
          <ac:chgData name="Vít Petřík" userId="43ef2f8c03240dbd" providerId="LiveId" clId="{C0CE9FA1-AB34-4456-BD84-08740CC20E24}" dt="2019-05-05T13:33:52.877" v="4016" actId="1076"/>
          <ac:spMkLst>
            <pc:docMk/>
            <pc:sldMk cId="3263531346" sldId="259"/>
            <ac:spMk id="19" creationId="{E2803B5F-A01D-4EB6-A24B-C550B8EAC02A}"/>
          </ac:spMkLst>
        </pc:spChg>
        <pc:spChg chg="add mod">
          <ac:chgData name="Vít Petřík" userId="43ef2f8c03240dbd" providerId="LiveId" clId="{C0CE9FA1-AB34-4456-BD84-08740CC20E24}" dt="2019-05-05T13:33:15.221" v="4005" actId="12788"/>
          <ac:spMkLst>
            <pc:docMk/>
            <pc:sldMk cId="3263531346" sldId="259"/>
            <ac:spMk id="20" creationId="{D895F356-0C6A-4969-8282-4B0BB03EF760}"/>
          </ac:spMkLst>
        </pc:spChg>
        <pc:spChg chg="add mod">
          <ac:chgData name="Vít Petřík" userId="43ef2f8c03240dbd" providerId="LiveId" clId="{C0CE9FA1-AB34-4456-BD84-08740CC20E24}" dt="2019-05-05T13:34:00.005" v="4019" actId="1076"/>
          <ac:spMkLst>
            <pc:docMk/>
            <pc:sldMk cId="3263531346" sldId="259"/>
            <ac:spMk id="21" creationId="{12FE4112-20FC-4AF3-B092-7EDAB04069A4}"/>
          </ac:spMkLst>
        </pc:spChg>
        <pc:spChg chg="add mod">
          <ac:chgData name="Vít Petřík" userId="43ef2f8c03240dbd" providerId="LiveId" clId="{C0CE9FA1-AB34-4456-BD84-08740CC20E24}" dt="2019-05-05T13:37:36.956" v="4022" actId="1076"/>
          <ac:spMkLst>
            <pc:docMk/>
            <pc:sldMk cId="3263531346" sldId="259"/>
            <ac:spMk id="22" creationId="{DBC727F3-2812-4D19-921E-6C7B0C2D0F44}"/>
          </ac:spMkLst>
        </pc:spChg>
        <pc:spChg chg="add del mod">
          <ac:chgData name="Vít Petřík" userId="43ef2f8c03240dbd" providerId="LiveId" clId="{C0CE9FA1-AB34-4456-BD84-08740CC20E24}" dt="2019-05-05T13:26:24.349" v="3937" actId="478"/>
          <ac:spMkLst>
            <pc:docMk/>
            <pc:sldMk cId="3263531346" sldId="259"/>
            <ac:spMk id="32" creationId="{A6DAFA3C-A893-4EA1-B16D-202729F93AB6}"/>
          </ac:spMkLst>
        </pc:spChg>
        <pc:spChg chg="add del mod">
          <ac:chgData name="Vít Petřík" userId="43ef2f8c03240dbd" providerId="LiveId" clId="{C0CE9FA1-AB34-4456-BD84-08740CC20E24}" dt="2019-05-05T13:26:24.349" v="3937" actId="478"/>
          <ac:spMkLst>
            <pc:docMk/>
            <pc:sldMk cId="3263531346" sldId="259"/>
            <ac:spMk id="288" creationId="{1EE8BD88-AB2C-4C0F-975B-F1709C8A8CFD}"/>
          </ac:spMkLst>
        </pc:spChg>
        <pc:grpChg chg="del">
          <ac:chgData name="Vít Petřík" userId="43ef2f8c03240dbd" providerId="LiveId" clId="{C0CE9FA1-AB34-4456-BD84-08740CC20E24}" dt="2019-05-05T13:26:56.286" v="3940" actId="478"/>
          <ac:grpSpMkLst>
            <pc:docMk/>
            <pc:sldMk cId="3263531346" sldId="259"/>
            <ac:grpSpMk id="6" creationId="{0DAA27C7-8D53-4D2E-8875-9199936CFF7E}"/>
          </ac:grpSpMkLst>
        </pc:grpChg>
        <pc:grpChg chg="del">
          <ac:chgData name="Vít Petřík" userId="43ef2f8c03240dbd" providerId="LiveId" clId="{C0CE9FA1-AB34-4456-BD84-08740CC20E24}" dt="2019-05-05T13:27:01.182" v="3941" actId="478"/>
          <ac:grpSpMkLst>
            <pc:docMk/>
            <pc:sldMk cId="3263531346" sldId="259"/>
            <ac:grpSpMk id="23" creationId="{9C419B76-E747-478A-8778-AEF2F9662A42}"/>
          </ac:grpSpMkLst>
        </pc:grpChg>
        <pc:picChg chg="add del mod">
          <ac:chgData name="Vít Petřík" userId="43ef2f8c03240dbd" providerId="LiveId" clId="{C0CE9FA1-AB34-4456-BD84-08740CC20E24}" dt="2019-05-05T13:31:30.389" v="3985" actId="478"/>
          <ac:picMkLst>
            <pc:docMk/>
            <pc:sldMk cId="3263531346" sldId="259"/>
            <ac:picMk id="16" creationId="{FFAC5215-A7A9-4DD3-AC15-9109ED3073EC}"/>
          </ac:picMkLst>
        </pc:picChg>
        <pc:picChg chg="add">
          <ac:chgData name="Vít Petřík" userId="43ef2f8c03240dbd" providerId="LiveId" clId="{C0CE9FA1-AB34-4456-BD84-08740CC20E24}" dt="2019-05-05T13:31:31.235" v="3986"/>
          <ac:picMkLst>
            <pc:docMk/>
            <pc:sldMk cId="3263531346" sldId="259"/>
            <ac:picMk id="17" creationId="{42E55C06-74BB-407A-B7D1-C57FD4761413}"/>
          </ac:picMkLst>
        </pc:picChg>
        <pc:picChg chg="del">
          <ac:chgData name="Vít Petřík" userId="43ef2f8c03240dbd" providerId="LiveId" clId="{C0CE9FA1-AB34-4456-BD84-08740CC20E24}" dt="2019-05-05T13:27:50.597" v="3955" actId="478"/>
          <ac:picMkLst>
            <pc:docMk/>
            <pc:sldMk cId="3263531346" sldId="259"/>
            <ac:picMk id="33" creationId="{5F127AC9-491C-4DDF-9EFF-3E9BE6BAB14B}"/>
          </ac:picMkLst>
        </pc:picChg>
        <pc:picChg chg="add del mod">
          <ac:chgData name="Vít Petřík" userId="43ef2f8c03240dbd" providerId="LiveId" clId="{C0CE9FA1-AB34-4456-BD84-08740CC20E24}" dt="2019-05-05T13:26:23.430" v="3936" actId="478"/>
          <ac:picMkLst>
            <pc:docMk/>
            <pc:sldMk cId="3263531346" sldId="259"/>
            <ac:picMk id="34" creationId="{EE95C684-DEC4-490B-8D90-4C327CE1712F}"/>
          </ac:picMkLst>
        </pc:picChg>
      </pc:sldChg>
      <pc:sldMasterChg chg="modSp modTransition setBg modSldLayout">
        <pc:chgData name="Vít Petřík" userId="43ef2f8c03240dbd" providerId="LiveId" clId="{C0CE9FA1-AB34-4456-BD84-08740CC20E24}" dt="2019-05-05T13:29:16.656" v="3959"/>
        <pc:sldMasterMkLst>
          <pc:docMk/>
          <pc:sldMasterMk cId="536440823" sldId="2147483648"/>
        </pc:sldMasterMkLst>
        <pc:spChg chg="mod">
          <ac:chgData name="Vít Petřík" userId="43ef2f8c03240dbd" providerId="LiveId" clId="{C0CE9FA1-AB34-4456-BD84-08740CC20E24}" dt="2019-05-05T12:50:42.179" v="3609"/>
          <ac:spMkLst>
            <pc:docMk/>
            <pc:sldMasterMk cId="536440823" sldId="2147483648"/>
            <ac:spMk id="2" creationId="{9C8296A5-E0E4-4092-A7C6-08523CC760E3}"/>
          </ac:spMkLst>
        </pc:spChg>
        <pc:spChg chg="mod">
          <ac:chgData name="Vít Petřík" userId="43ef2f8c03240dbd" providerId="LiveId" clId="{C0CE9FA1-AB34-4456-BD84-08740CC20E24}" dt="2019-05-05T12:50:42.179" v="3609"/>
          <ac:spMkLst>
            <pc:docMk/>
            <pc:sldMasterMk cId="536440823" sldId="2147483648"/>
            <ac:spMk id="3" creationId="{24F71819-C23C-44EA-9AFE-47CD04FDD21D}"/>
          </ac:spMkLst>
        </pc:spChg>
        <pc:spChg chg="mod">
          <ac:chgData name="Vít Petřík" userId="43ef2f8c03240dbd" providerId="LiveId" clId="{C0CE9FA1-AB34-4456-BD84-08740CC20E24}" dt="2019-05-05T12:50:42.179" v="3609"/>
          <ac:spMkLst>
            <pc:docMk/>
            <pc:sldMasterMk cId="536440823" sldId="2147483648"/>
            <ac:spMk id="4" creationId="{A2FB858A-885C-491E-86F0-2AD2EB72EBE5}"/>
          </ac:spMkLst>
        </pc:spChg>
        <pc:spChg chg="mod">
          <ac:chgData name="Vít Petřík" userId="43ef2f8c03240dbd" providerId="LiveId" clId="{C0CE9FA1-AB34-4456-BD84-08740CC20E24}" dt="2019-05-05T12:50:42.179" v="3609"/>
          <ac:spMkLst>
            <pc:docMk/>
            <pc:sldMasterMk cId="536440823" sldId="2147483648"/>
            <ac:spMk id="5" creationId="{27DF335F-072F-4188-A4C5-923F3C3A3C03}"/>
          </ac:spMkLst>
        </pc:spChg>
        <pc:spChg chg="mod">
          <ac:chgData name="Vít Petřík" userId="43ef2f8c03240dbd" providerId="LiveId" clId="{C0CE9FA1-AB34-4456-BD84-08740CC20E24}" dt="2019-05-05T12:50:42.179" v="3609"/>
          <ac:spMkLst>
            <pc:docMk/>
            <pc:sldMasterMk cId="536440823" sldId="2147483648"/>
            <ac:spMk id="6" creationId="{2E3301CA-DAAD-48A1-83F8-EA0CE24FE742}"/>
          </ac:spMkLst>
        </pc:spChg>
        <pc:sldLayoutChg chg="modSp modTransition setBg">
          <pc:chgData name="Vít Petřík" userId="43ef2f8c03240dbd" providerId="LiveId" clId="{C0CE9FA1-AB34-4456-BD84-08740CC20E24}" dt="2019-05-05T13:29:16.656" v="3959"/>
          <pc:sldLayoutMkLst>
            <pc:docMk/>
            <pc:sldMasterMk cId="536440823" sldId="2147483648"/>
            <pc:sldLayoutMk cId="2028429587" sldId="2147483649"/>
          </pc:sldLayoutMkLst>
          <pc:spChg chg="mod">
            <ac:chgData name="Vít Petřík" userId="43ef2f8c03240dbd" providerId="LiveId" clId="{C0CE9FA1-AB34-4456-BD84-08740CC20E24}" dt="2019-05-05T12:50:42.179" v="3609"/>
            <ac:spMkLst>
              <pc:docMk/>
              <pc:sldMasterMk cId="536440823" sldId="2147483648"/>
              <pc:sldLayoutMk cId="2028429587" sldId="2147483649"/>
              <ac:spMk id="2" creationId="{A75F8772-5BEA-48C4-BABD-74EA06C74DBD}"/>
            </ac:spMkLst>
          </pc:spChg>
          <pc:spChg chg="mod">
            <ac:chgData name="Vít Petřík" userId="43ef2f8c03240dbd" providerId="LiveId" clId="{C0CE9FA1-AB34-4456-BD84-08740CC20E24}" dt="2019-05-05T12:50:42.179" v="3609"/>
            <ac:spMkLst>
              <pc:docMk/>
              <pc:sldMasterMk cId="536440823" sldId="2147483648"/>
              <pc:sldLayoutMk cId="2028429587" sldId="2147483649"/>
              <ac:spMk id="3" creationId="{4D0D869D-C323-453B-B322-772F9117446E}"/>
            </ac:spMkLst>
          </pc:spChg>
        </pc:sldLayoutChg>
        <pc:sldLayoutChg chg="modTransition setBg">
          <pc:chgData name="Vít Petřík" userId="43ef2f8c03240dbd" providerId="LiveId" clId="{C0CE9FA1-AB34-4456-BD84-08740CC20E24}" dt="2019-05-05T13:29:16.656" v="3959"/>
          <pc:sldLayoutMkLst>
            <pc:docMk/>
            <pc:sldMasterMk cId="536440823" sldId="2147483648"/>
            <pc:sldLayoutMk cId="2350489293" sldId="2147483650"/>
          </pc:sldLayoutMkLst>
        </pc:sldLayoutChg>
        <pc:sldLayoutChg chg="modSp modTransition setBg">
          <pc:chgData name="Vít Petřík" userId="43ef2f8c03240dbd" providerId="LiveId" clId="{C0CE9FA1-AB34-4456-BD84-08740CC20E24}" dt="2019-05-05T13:29:16.656" v="3959"/>
          <pc:sldLayoutMkLst>
            <pc:docMk/>
            <pc:sldMasterMk cId="536440823" sldId="2147483648"/>
            <pc:sldLayoutMk cId="4173613689" sldId="2147483651"/>
          </pc:sldLayoutMkLst>
          <pc:spChg chg="mod">
            <ac:chgData name="Vít Petřík" userId="43ef2f8c03240dbd" providerId="LiveId" clId="{C0CE9FA1-AB34-4456-BD84-08740CC20E24}" dt="2019-05-05T12:50:42.179" v="3609"/>
            <ac:spMkLst>
              <pc:docMk/>
              <pc:sldMasterMk cId="536440823" sldId="2147483648"/>
              <pc:sldLayoutMk cId="4173613689" sldId="2147483651"/>
              <ac:spMk id="2" creationId="{AA4C7BE7-EBD1-4DA4-B7D1-D5108213288B}"/>
            </ac:spMkLst>
          </pc:spChg>
          <pc:spChg chg="mod">
            <ac:chgData name="Vít Petřík" userId="43ef2f8c03240dbd" providerId="LiveId" clId="{C0CE9FA1-AB34-4456-BD84-08740CC20E24}" dt="2019-05-05T12:50:42.179" v="3609"/>
            <ac:spMkLst>
              <pc:docMk/>
              <pc:sldMasterMk cId="536440823" sldId="2147483648"/>
              <pc:sldLayoutMk cId="4173613689" sldId="2147483651"/>
              <ac:spMk id="3" creationId="{46AF36FD-569E-4B2B-872B-024B60C0ED19}"/>
            </ac:spMkLst>
          </pc:spChg>
        </pc:sldLayoutChg>
        <pc:sldLayoutChg chg="modSp modTransition setBg">
          <pc:chgData name="Vít Petřík" userId="43ef2f8c03240dbd" providerId="LiveId" clId="{C0CE9FA1-AB34-4456-BD84-08740CC20E24}" dt="2019-05-05T13:29:16.656" v="3959"/>
          <pc:sldLayoutMkLst>
            <pc:docMk/>
            <pc:sldMasterMk cId="536440823" sldId="2147483648"/>
            <pc:sldLayoutMk cId="1683246532" sldId="2147483652"/>
          </pc:sldLayoutMkLst>
          <pc:spChg chg="mod">
            <ac:chgData name="Vít Petřík" userId="43ef2f8c03240dbd" providerId="LiveId" clId="{C0CE9FA1-AB34-4456-BD84-08740CC20E24}" dt="2019-05-05T12:50:42.179" v="3609"/>
            <ac:spMkLst>
              <pc:docMk/>
              <pc:sldMasterMk cId="536440823" sldId="2147483648"/>
              <pc:sldLayoutMk cId="1683246532" sldId="2147483652"/>
              <ac:spMk id="3" creationId="{9257A512-D411-469D-B828-760F20D186BB}"/>
            </ac:spMkLst>
          </pc:spChg>
          <pc:spChg chg="mod">
            <ac:chgData name="Vít Petřík" userId="43ef2f8c03240dbd" providerId="LiveId" clId="{C0CE9FA1-AB34-4456-BD84-08740CC20E24}" dt="2019-05-05T12:50:42.179" v="3609"/>
            <ac:spMkLst>
              <pc:docMk/>
              <pc:sldMasterMk cId="536440823" sldId="2147483648"/>
              <pc:sldLayoutMk cId="1683246532" sldId="2147483652"/>
              <ac:spMk id="4" creationId="{3C938D6A-4FFB-43B7-82CB-80B6AA934889}"/>
            </ac:spMkLst>
          </pc:spChg>
        </pc:sldLayoutChg>
        <pc:sldLayoutChg chg="modSp modTransition setBg">
          <pc:chgData name="Vít Petřík" userId="43ef2f8c03240dbd" providerId="LiveId" clId="{C0CE9FA1-AB34-4456-BD84-08740CC20E24}" dt="2019-05-05T13:29:16.656" v="3959"/>
          <pc:sldLayoutMkLst>
            <pc:docMk/>
            <pc:sldMasterMk cId="536440823" sldId="2147483648"/>
            <pc:sldLayoutMk cId="3612932114" sldId="2147483653"/>
          </pc:sldLayoutMkLst>
          <pc:spChg chg="mod">
            <ac:chgData name="Vít Petřík" userId="43ef2f8c03240dbd" providerId="LiveId" clId="{C0CE9FA1-AB34-4456-BD84-08740CC20E24}" dt="2019-05-05T12:50:42.179" v="3609"/>
            <ac:spMkLst>
              <pc:docMk/>
              <pc:sldMasterMk cId="536440823" sldId="2147483648"/>
              <pc:sldLayoutMk cId="3612932114" sldId="2147483653"/>
              <ac:spMk id="2" creationId="{23E4B9DA-7210-4EBA-9BB2-E022D1E40203}"/>
            </ac:spMkLst>
          </pc:spChg>
          <pc:spChg chg="mod">
            <ac:chgData name="Vít Petřík" userId="43ef2f8c03240dbd" providerId="LiveId" clId="{C0CE9FA1-AB34-4456-BD84-08740CC20E24}" dt="2019-05-05T12:50:42.179" v="3609"/>
            <ac:spMkLst>
              <pc:docMk/>
              <pc:sldMasterMk cId="536440823" sldId="2147483648"/>
              <pc:sldLayoutMk cId="3612932114" sldId="2147483653"/>
              <ac:spMk id="3" creationId="{1B8F3A7E-946F-4C66-9215-3F6D9B1D9BFD}"/>
            </ac:spMkLst>
          </pc:spChg>
          <pc:spChg chg="mod">
            <ac:chgData name="Vít Petřík" userId="43ef2f8c03240dbd" providerId="LiveId" clId="{C0CE9FA1-AB34-4456-BD84-08740CC20E24}" dt="2019-05-05T12:50:42.179" v="3609"/>
            <ac:spMkLst>
              <pc:docMk/>
              <pc:sldMasterMk cId="536440823" sldId="2147483648"/>
              <pc:sldLayoutMk cId="3612932114" sldId="2147483653"/>
              <ac:spMk id="4" creationId="{49A640F8-E145-4934-BF64-55F200344EDA}"/>
            </ac:spMkLst>
          </pc:spChg>
          <pc:spChg chg="mod">
            <ac:chgData name="Vít Petřík" userId="43ef2f8c03240dbd" providerId="LiveId" clId="{C0CE9FA1-AB34-4456-BD84-08740CC20E24}" dt="2019-05-05T12:50:42.179" v="3609"/>
            <ac:spMkLst>
              <pc:docMk/>
              <pc:sldMasterMk cId="536440823" sldId="2147483648"/>
              <pc:sldLayoutMk cId="3612932114" sldId="2147483653"/>
              <ac:spMk id="5" creationId="{759DFE3D-3338-4D8F-879C-6CF93C7F9916}"/>
            </ac:spMkLst>
          </pc:spChg>
          <pc:spChg chg="mod">
            <ac:chgData name="Vít Petřík" userId="43ef2f8c03240dbd" providerId="LiveId" clId="{C0CE9FA1-AB34-4456-BD84-08740CC20E24}" dt="2019-05-05T12:50:42.179" v="3609"/>
            <ac:spMkLst>
              <pc:docMk/>
              <pc:sldMasterMk cId="536440823" sldId="2147483648"/>
              <pc:sldLayoutMk cId="3612932114" sldId="2147483653"/>
              <ac:spMk id="6" creationId="{CF37DA94-3D38-4762-83CE-AD505E38B089}"/>
            </ac:spMkLst>
          </pc:spChg>
        </pc:sldLayoutChg>
        <pc:sldLayoutChg chg="modTransition setBg">
          <pc:chgData name="Vít Petřík" userId="43ef2f8c03240dbd" providerId="LiveId" clId="{C0CE9FA1-AB34-4456-BD84-08740CC20E24}" dt="2019-05-05T13:29:16.656" v="3959"/>
          <pc:sldLayoutMkLst>
            <pc:docMk/>
            <pc:sldMasterMk cId="536440823" sldId="2147483648"/>
            <pc:sldLayoutMk cId="3703090184" sldId="2147483654"/>
          </pc:sldLayoutMkLst>
        </pc:sldLayoutChg>
        <pc:sldLayoutChg chg="modTransition setBg">
          <pc:chgData name="Vít Petřík" userId="43ef2f8c03240dbd" providerId="LiveId" clId="{C0CE9FA1-AB34-4456-BD84-08740CC20E24}" dt="2019-05-05T13:29:16.656" v="3959"/>
          <pc:sldLayoutMkLst>
            <pc:docMk/>
            <pc:sldMasterMk cId="536440823" sldId="2147483648"/>
            <pc:sldLayoutMk cId="2541721352" sldId="2147483655"/>
          </pc:sldLayoutMkLst>
        </pc:sldLayoutChg>
        <pc:sldLayoutChg chg="modSp modTransition setBg">
          <pc:chgData name="Vít Petřík" userId="43ef2f8c03240dbd" providerId="LiveId" clId="{C0CE9FA1-AB34-4456-BD84-08740CC20E24}" dt="2019-05-05T13:29:16.656" v="3959"/>
          <pc:sldLayoutMkLst>
            <pc:docMk/>
            <pc:sldMasterMk cId="536440823" sldId="2147483648"/>
            <pc:sldLayoutMk cId="1688108714" sldId="2147483656"/>
          </pc:sldLayoutMkLst>
          <pc:spChg chg="mod">
            <ac:chgData name="Vít Petřík" userId="43ef2f8c03240dbd" providerId="LiveId" clId="{C0CE9FA1-AB34-4456-BD84-08740CC20E24}" dt="2019-05-05T12:50:42.179" v="3609"/>
            <ac:spMkLst>
              <pc:docMk/>
              <pc:sldMasterMk cId="536440823" sldId="2147483648"/>
              <pc:sldLayoutMk cId="1688108714" sldId="2147483656"/>
              <ac:spMk id="2" creationId="{1B883D0E-3592-44CE-8A09-53AD482B988D}"/>
            </ac:spMkLst>
          </pc:spChg>
          <pc:spChg chg="mod">
            <ac:chgData name="Vít Petřík" userId="43ef2f8c03240dbd" providerId="LiveId" clId="{C0CE9FA1-AB34-4456-BD84-08740CC20E24}" dt="2019-05-05T12:50:42.179" v="3609"/>
            <ac:spMkLst>
              <pc:docMk/>
              <pc:sldMasterMk cId="536440823" sldId="2147483648"/>
              <pc:sldLayoutMk cId="1688108714" sldId="2147483656"/>
              <ac:spMk id="3" creationId="{E5CF44F8-67B7-4C89-8555-BBFF9ECB6E0A}"/>
            </ac:spMkLst>
          </pc:spChg>
          <pc:spChg chg="mod">
            <ac:chgData name="Vít Petřík" userId="43ef2f8c03240dbd" providerId="LiveId" clId="{C0CE9FA1-AB34-4456-BD84-08740CC20E24}" dt="2019-05-05T12:50:42.179" v="3609"/>
            <ac:spMkLst>
              <pc:docMk/>
              <pc:sldMasterMk cId="536440823" sldId="2147483648"/>
              <pc:sldLayoutMk cId="1688108714" sldId="2147483656"/>
              <ac:spMk id="4" creationId="{CEEC5EBC-1D6B-4BFA-B1DA-3747714F1D4F}"/>
            </ac:spMkLst>
          </pc:spChg>
        </pc:sldLayoutChg>
        <pc:sldLayoutChg chg="modSp modTransition setBg">
          <pc:chgData name="Vít Petřík" userId="43ef2f8c03240dbd" providerId="LiveId" clId="{C0CE9FA1-AB34-4456-BD84-08740CC20E24}" dt="2019-05-05T13:29:16.656" v="3959"/>
          <pc:sldLayoutMkLst>
            <pc:docMk/>
            <pc:sldMasterMk cId="536440823" sldId="2147483648"/>
            <pc:sldLayoutMk cId="1438672746" sldId="2147483657"/>
          </pc:sldLayoutMkLst>
          <pc:spChg chg="mod">
            <ac:chgData name="Vít Petřík" userId="43ef2f8c03240dbd" providerId="LiveId" clId="{C0CE9FA1-AB34-4456-BD84-08740CC20E24}" dt="2019-05-05T12:50:42.179" v="3609"/>
            <ac:spMkLst>
              <pc:docMk/>
              <pc:sldMasterMk cId="536440823" sldId="2147483648"/>
              <pc:sldLayoutMk cId="1438672746" sldId="2147483657"/>
              <ac:spMk id="2" creationId="{7B6C6C86-B195-421C-934E-BBCB26BF806A}"/>
            </ac:spMkLst>
          </pc:spChg>
          <pc:spChg chg="mod">
            <ac:chgData name="Vít Petřík" userId="43ef2f8c03240dbd" providerId="LiveId" clId="{C0CE9FA1-AB34-4456-BD84-08740CC20E24}" dt="2019-05-05T12:50:42.179" v="3609"/>
            <ac:spMkLst>
              <pc:docMk/>
              <pc:sldMasterMk cId="536440823" sldId="2147483648"/>
              <pc:sldLayoutMk cId="1438672746" sldId="2147483657"/>
              <ac:spMk id="3" creationId="{667D6ED9-20DC-4C7F-AB8C-3DFEDF38F65E}"/>
            </ac:spMkLst>
          </pc:spChg>
          <pc:spChg chg="mod">
            <ac:chgData name="Vít Petřík" userId="43ef2f8c03240dbd" providerId="LiveId" clId="{C0CE9FA1-AB34-4456-BD84-08740CC20E24}" dt="2019-05-05T12:50:42.179" v="3609"/>
            <ac:spMkLst>
              <pc:docMk/>
              <pc:sldMasterMk cId="536440823" sldId="2147483648"/>
              <pc:sldLayoutMk cId="1438672746" sldId="2147483657"/>
              <ac:spMk id="4" creationId="{C3504EE6-299D-4EF0-9571-257FB9ADEBBA}"/>
            </ac:spMkLst>
          </pc:spChg>
        </pc:sldLayoutChg>
        <pc:sldLayoutChg chg="modTransition setBg">
          <pc:chgData name="Vít Petřík" userId="43ef2f8c03240dbd" providerId="LiveId" clId="{C0CE9FA1-AB34-4456-BD84-08740CC20E24}" dt="2019-05-05T13:29:16.656" v="3959"/>
          <pc:sldLayoutMkLst>
            <pc:docMk/>
            <pc:sldMasterMk cId="536440823" sldId="2147483648"/>
            <pc:sldLayoutMk cId="1567160410" sldId="2147483658"/>
          </pc:sldLayoutMkLst>
        </pc:sldLayoutChg>
        <pc:sldLayoutChg chg="modSp modTransition setBg">
          <pc:chgData name="Vít Petřík" userId="43ef2f8c03240dbd" providerId="LiveId" clId="{C0CE9FA1-AB34-4456-BD84-08740CC20E24}" dt="2019-05-05T13:29:16.656" v="3959"/>
          <pc:sldLayoutMkLst>
            <pc:docMk/>
            <pc:sldMasterMk cId="536440823" sldId="2147483648"/>
            <pc:sldLayoutMk cId="253738239" sldId="2147483659"/>
          </pc:sldLayoutMkLst>
          <pc:spChg chg="mod">
            <ac:chgData name="Vít Petřík" userId="43ef2f8c03240dbd" providerId="LiveId" clId="{C0CE9FA1-AB34-4456-BD84-08740CC20E24}" dt="2019-05-05T12:50:42.179" v="3609"/>
            <ac:spMkLst>
              <pc:docMk/>
              <pc:sldMasterMk cId="536440823" sldId="2147483648"/>
              <pc:sldLayoutMk cId="253738239" sldId="2147483659"/>
              <ac:spMk id="2" creationId="{4D2AEB3E-D950-4369-9DC2-22EEFD81B055}"/>
            </ac:spMkLst>
          </pc:spChg>
          <pc:spChg chg="mod">
            <ac:chgData name="Vít Petřík" userId="43ef2f8c03240dbd" providerId="LiveId" clId="{C0CE9FA1-AB34-4456-BD84-08740CC20E24}" dt="2019-05-05T12:50:42.179" v="3609"/>
            <ac:spMkLst>
              <pc:docMk/>
              <pc:sldMasterMk cId="536440823" sldId="2147483648"/>
              <pc:sldLayoutMk cId="253738239" sldId="2147483659"/>
              <ac:spMk id="3" creationId="{6F35AF07-F879-4535-91CE-C554FA0D80DA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5F8772-5BEA-48C4-BABD-74EA06C74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D0D869D-C323-453B-B322-772F91174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3EDF751-EFC2-498B-9F31-7568542C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FB45-21D6-4949-B8B4-A05C9D5624A5}" type="datetimeFigureOut">
              <a:rPr lang="cs-CZ" smtClean="0"/>
              <a:t>05.05.2019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59E2B97-E0D0-46CC-A019-D223F6D3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4F64EB7-640D-4DA7-BF67-EAC10E15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B2E8-99CF-4D47-8BC2-0FEDDDD8FBD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84295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47BA62-92E4-43F4-AA52-CF72E43F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394B577-1913-4DD0-A9E7-5CCC9A032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F7C6BC6-F65F-4C4B-8CA6-34A1D8A51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FB45-21D6-4949-B8B4-A05C9D5624A5}" type="datetimeFigureOut">
              <a:rPr lang="cs-CZ" smtClean="0"/>
              <a:t>05.05.2019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44C55BC-0C1A-40D5-A6C7-75F7E34A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2B54910-627E-4B9D-8B54-23DEEB8A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B2E8-99CF-4D47-8BC2-0FEDDDD8FBD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71604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4D2AEB3E-D950-4369-9DC2-22EEFD81B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F35AF07-F879-4535-91CE-C554FA0D8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A17DE81-D0E7-47AB-9B17-5D7AF6FD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FB45-21D6-4949-B8B4-A05C9D5624A5}" type="datetimeFigureOut">
              <a:rPr lang="cs-CZ" smtClean="0"/>
              <a:t>05.05.2019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D91569A-5A35-440E-956C-56AFEA589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71B0824-7D58-43C6-951D-4DEDB884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B2E8-99CF-4D47-8BC2-0FEDDDD8FBD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7382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69AA73-345E-4301-B6C3-52BF55807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7DE84A-2AB5-4220-A6C6-677DF6E82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07D102D-4BED-4B09-BDAF-2EAA8C081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FB45-21D6-4949-B8B4-A05C9D5624A5}" type="datetimeFigureOut">
              <a:rPr lang="cs-CZ" smtClean="0"/>
              <a:t>05.05.2019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A79EE7D-3304-43FA-B2C3-D0834F7A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9AB715F-3B03-4E34-AE6A-F8ECD58F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B2E8-99CF-4D47-8BC2-0FEDDDD8FBD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0489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4C7BE7-EBD1-4DA4-B7D1-D5108213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6AF36FD-569E-4B2B-872B-024B60C0E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A03030B-6951-4675-9484-F7C76F20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FB45-21D6-4949-B8B4-A05C9D5624A5}" type="datetimeFigureOut">
              <a:rPr lang="cs-CZ" smtClean="0"/>
              <a:t>05.05.2019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030BF00-0FE0-4B59-80EB-0BC7752E6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D0484BF-A8D3-459C-A39A-C5ECFF73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B2E8-99CF-4D47-8BC2-0FEDDDD8FBD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3613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B3C163-B0C7-47F1-81F5-68184C8A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257A512-D411-469D-B828-760F20D18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C938D6A-4FFB-43B7-82CB-80B6AA934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CE4C534-E5EF-41C5-83C0-15B10CA2F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FB45-21D6-4949-B8B4-A05C9D5624A5}" type="datetimeFigureOut">
              <a:rPr lang="cs-CZ" smtClean="0"/>
              <a:t>05.05.2019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1FE2992-0A36-4102-9544-604FEBB9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5A1550A-38D1-4688-A637-1197432B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B2E8-99CF-4D47-8BC2-0FEDDDD8FBD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3246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E4B9DA-7210-4EBA-9BB2-E022D1E40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B8F3A7E-946F-4C66-9215-3F6D9B1D9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9A640F8-E145-4934-BF64-55F200344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59DFE3D-3338-4D8F-879C-6CF93C7F9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CF37DA94-3D38-4762-83CE-AD505E38B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2C786271-FEA3-4BFD-9A88-BE515C77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FB45-21D6-4949-B8B4-A05C9D5624A5}" type="datetimeFigureOut">
              <a:rPr lang="cs-CZ" smtClean="0"/>
              <a:t>05.05.2019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583636F-F701-499C-82D4-E77DB611E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1EFB41C-97A0-48EA-9003-627CB38F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B2E8-99CF-4D47-8BC2-0FEDDDD8FBD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29321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60C444-6DBF-4579-AB4A-42AAE2CA9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7F4CD127-3923-4D8F-825D-F827132E3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FB45-21D6-4949-B8B4-A05C9D5624A5}" type="datetimeFigureOut">
              <a:rPr lang="cs-CZ" smtClean="0"/>
              <a:t>05.05.2019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A0F5C18-4611-40C2-A560-BF706810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CD751A4-6EE1-4EB7-8297-2657553A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B2E8-99CF-4D47-8BC2-0FEDDDD8FBD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30901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6B1E8C1-DDEF-41C3-993F-7459B0FF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FB45-21D6-4949-B8B4-A05C9D5624A5}" type="datetimeFigureOut">
              <a:rPr lang="cs-CZ" smtClean="0"/>
              <a:t>05.05.2019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2230E421-6622-4CA1-A7C3-4C418B45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A536576-FDEE-4989-A1CA-D79F3156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B2E8-99CF-4D47-8BC2-0FEDDDD8FBD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17213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883D0E-3592-44CE-8A09-53AD482B9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CF44F8-67B7-4C89-8555-BBFF9ECB6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EEC5EBC-1D6B-4BFA-B1DA-3747714F1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82FD2BC-CF56-4378-AE68-7BCC5B0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FB45-21D6-4949-B8B4-A05C9D5624A5}" type="datetimeFigureOut">
              <a:rPr lang="cs-CZ" smtClean="0"/>
              <a:t>05.05.2019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86C4B79-ED00-4557-92D1-FFFE465A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C0F34EE-DDAF-4F0D-A041-AF186A98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B2E8-99CF-4D47-8BC2-0FEDDDD8FBD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81087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6C6C86-B195-421C-934E-BBCB26BF8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667D6ED9-20DC-4C7F-AB8C-3DFEDF38F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3504EE6-299D-4EF0-9571-257FB9ADE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DDE302C-5BB2-4915-A1E4-339EB5C1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FB45-21D6-4949-B8B4-A05C9D5624A5}" type="datetimeFigureOut">
              <a:rPr lang="cs-CZ" smtClean="0"/>
              <a:t>05.05.2019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7DCB1F0-93D3-48C0-8ACD-4F4A06E5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1E60612-FACA-41D2-A356-C306B4C9F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B2E8-99CF-4D47-8BC2-0FEDDDD8FBD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86727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C8296A5-E0E4-4092-A7C6-08523CC7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4F71819-C23C-44EA-9AFE-47CD04FDD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2FB858A-885C-491E-86F0-2AD2EB72E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1FB45-21D6-4949-B8B4-A05C9D5624A5}" type="datetimeFigureOut">
              <a:rPr lang="cs-CZ" smtClean="0"/>
              <a:t>05.05.2019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7DF335F-072F-4188-A4C5-923F3C3A3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E3301CA-DAAD-48A1-83F8-EA0CE24FE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CB2E8-99CF-4D47-8BC2-0FEDDDD8FBD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644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rafický objekt 291">
            <a:extLst>
              <a:ext uri="{FF2B5EF4-FFF2-40B4-BE49-F238E27FC236}">
                <a16:creationId xmlns:a16="http://schemas.microsoft.com/office/drawing/2014/main" id="{DF3123A1-0228-4092-A007-F0F5737113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11" r="67589"/>
          <a:stretch/>
        </p:blipFill>
        <p:spPr>
          <a:xfrm>
            <a:off x="0" y="0"/>
            <a:ext cx="19812000" cy="6858000"/>
          </a:xfrm>
          <a:prstGeom prst="rect">
            <a:avLst/>
          </a:prstGeom>
        </p:spPr>
      </p:pic>
      <p:pic>
        <p:nvPicPr>
          <p:cNvPr id="290" name="Obrázek 289">
            <a:extLst>
              <a:ext uri="{FF2B5EF4-FFF2-40B4-BE49-F238E27FC236}">
                <a16:creationId xmlns:a16="http://schemas.microsoft.com/office/drawing/2014/main" id="{A007383A-1852-4BDC-ABDC-F509AFA507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47" r="82120"/>
          <a:stretch/>
        </p:blipFill>
        <p:spPr>
          <a:xfrm>
            <a:off x="670562" y="232486"/>
            <a:ext cx="996769" cy="1024483"/>
          </a:xfrm>
          <a:prstGeom prst="rect">
            <a:avLst/>
          </a:prstGeom>
        </p:spPr>
      </p:pic>
      <p:grpSp>
        <p:nvGrpSpPr>
          <p:cNvPr id="300" name="logo školy">
            <a:extLst>
              <a:ext uri="{FF2B5EF4-FFF2-40B4-BE49-F238E27FC236}">
                <a16:creationId xmlns:a16="http://schemas.microsoft.com/office/drawing/2014/main" id="{01140F7E-DEEC-47F7-B173-A76F006DE151}"/>
              </a:ext>
            </a:extLst>
          </p:cNvPr>
          <p:cNvGrpSpPr/>
          <p:nvPr/>
        </p:nvGrpSpPr>
        <p:grpSpPr>
          <a:xfrm>
            <a:off x="8965071" y="4666045"/>
            <a:ext cx="2997200" cy="2042497"/>
            <a:chOff x="8515881" y="4229554"/>
            <a:chExt cx="2997200" cy="2042497"/>
          </a:xfrm>
        </p:grpSpPr>
        <p:sp>
          <p:nvSpPr>
            <p:cNvPr id="299" name="Obdélník: se zakulacenými rohy 298">
              <a:extLst>
                <a:ext uri="{FF2B5EF4-FFF2-40B4-BE49-F238E27FC236}">
                  <a16:creationId xmlns:a16="http://schemas.microsoft.com/office/drawing/2014/main" id="{1F1E15FB-BA67-4C47-A93F-33645DD4867B}"/>
                </a:ext>
              </a:extLst>
            </p:cNvPr>
            <p:cNvSpPr/>
            <p:nvPr/>
          </p:nvSpPr>
          <p:spPr>
            <a:xfrm>
              <a:off x="8515881" y="4229554"/>
              <a:ext cx="2997200" cy="18936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cs-CZ"/>
            </a:p>
          </p:txBody>
        </p:sp>
        <p:pic>
          <p:nvPicPr>
            <p:cNvPr id="298" name="Grafický objekt 297">
              <a:extLst>
                <a:ext uri="{FF2B5EF4-FFF2-40B4-BE49-F238E27FC236}">
                  <a16:creationId xmlns:a16="http://schemas.microsoft.com/office/drawing/2014/main" id="{0E3C7C8A-632E-48E5-81BA-8F288CF3F5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23270" t="36389" r="20518" b="35278"/>
            <a:stretch/>
          </p:blipFill>
          <p:spPr>
            <a:xfrm>
              <a:off x="8627005" y="4328951"/>
              <a:ext cx="2724151" cy="1943100"/>
            </a:xfrm>
            <a:prstGeom prst="rect">
              <a:avLst/>
            </a:prstGeom>
          </p:spPr>
        </p:pic>
      </p:grpSp>
      <p:grpSp>
        <p:nvGrpSpPr>
          <p:cNvPr id="6" name="nadpis">
            <a:extLst>
              <a:ext uri="{FF2B5EF4-FFF2-40B4-BE49-F238E27FC236}">
                <a16:creationId xmlns:a16="http://schemas.microsoft.com/office/drawing/2014/main" id="{0DAA27C7-8D53-4D2E-8875-9199936CFF7E}"/>
              </a:ext>
            </a:extLst>
          </p:cNvPr>
          <p:cNvGrpSpPr/>
          <p:nvPr/>
        </p:nvGrpSpPr>
        <p:grpSpPr>
          <a:xfrm>
            <a:off x="2891131" y="2090819"/>
            <a:ext cx="6409740" cy="2676364"/>
            <a:chOff x="3029131" y="1952489"/>
            <a:chExt cx="6409740" cy="2676364"/>
          </a:xfrm>
        </p:grpSpPr>
        <p:sp>
          <p:nvSpPr>
            <p:cNvPr id="4" name="Obdélník: se zakulacenými rohy 3">
              <a:extLst>
                <a:ext uri="{FF2B5EF4-FFF2-40B4-BE49-F238E27FC236}">
                  <a16:creationId xmlns:a16="http://schemas.microsoft.com/office/drawing/2014/main" id="{41124DAA-FB86-4BCE-B0AC-C3790D237FD8}"/>
                </a:ext>
              </a:extLst>
            </p:cNvPr>
            <p:cNvSpPr/>
            <p:nvPr/>
          </p:nvSpPr>
          <p:spPr>
            <a:xfrm rot="60000">
              <a:off x="3029131" y="3241240"/>
              <a:ext cx="4206821" cy="1387613"/>
            </a:xfrm>
            <a:prstGeom prst="roundRect">
              <a:avLst/>
            </a:prstGeom>
            <a:solidFill>
              <a:srgbClr val="F36E5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cs-CZ" sz="6600" b="1" dirty="0"/>
                <a:t>OSVĚTLENÍ</a:t>
              </a:r>
            </a:p>
          </p:txBody>
        </p:sp>
        <p:sp>
          <p:nvSpPr>
            <p:cNvPr id="5" name="Obdélník: se zakulacenými rohy 4">
              <a:extLst>
                <a:ext uri="{FF2B5EF4-FFF2-40B4-BE49-F238E27FC236}">
                  <a16:creationId xmlns:a16="http://schemas.microsoft.com/office/drawing/2014/main" id="{B18C29CE-577F-4283-9036-25AB046D67E7}"/>
                </a:ext>
              </a:extLst>
            </p:cNvPr>
            <p:cNvSpPr/>
            <p:nvPr/>
          </p:nvSpPr>
          <p:spPr>
            <a:xfrm rot="21540000">
              <a:off x="4054071" y="1952489"/>
              <a:ext cx="5384800" cy="1404059"/>
            </a:xfrm>
            <a:prstGeom prst="roundRect">
              <a:avLst/>
            </a:prstGeom>
            <a:solidFill>
              <a:srgbClr val="41B8EA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cs-CZ" sz="6600" b="1" dirty="0"/>
                <a:t>INTELIGENTNÍ</a:t>
              </a:r>
            </a:p>
          </p:txBody>
        </p:sp>
      </p:grpSp>
      <p:sp>
        <p:nvSpPr>
          <p:cNvPr id="293" name="Obdélník: se zakulacenými rohy 292">
            <a:extLst>
              <a:ext uri="{FF2B5EF4-FFF2-40B4-BE49-F238E27FC236}">
                <a16:creationId xmlns:a16="http://schemas.microsoft.com/office/drawing/2014/main" id="{F751105E-94B2-4B5A-BAA7-5F5352713CC7}"/>
              </a:ext>
            </a:extLst>
          </p:cNvPr>
          <p:cNvSpPr/>
          <p:nvPr/>
        </p:nvSpPr>
        <p:spPr>
          <a:xfrm>
            <a:off x="14869465" y="-1365250"/>
            <a:ext cx="3331870" cy="1387613"/>
          </a:xfrm>
          <a:prstGeom prst="roundRect">
            <a:avLst/>
          </a:prstGeom>
          <a:solidFill>
            <a:srgbClr val="5FBB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6600" b="1" dirty="0"/>
              <a:t>PROČ?</a:t>
            </a:r>
          </a:p>
        </p:txBody>
      </p:sp>
      <p:sp>
        <p:nvSpPr>
          <p:cNvPr id="295" name="Obdélník: se zakulacenými rohy 294">
            <a:extLst>
              <a:ext uri="{FF2B5EF4-FFF2-40B4-BE49-F238E27FC236}">
                <a16:creationId xmlns:a16="http://schemas.microsoft.com/office/drawing/2014/main" id="{FA076A68-1F28-43D3-966C-C779DFA0336D}"/>
              </a:ext>
            </a:extLst>
          </p:cNvPr>
          <p:cNvSpPr/>
          <p:nvPr/>
        </p:nvSpPr>
        <p:spPr>
          <a:xfrm>
            <a:off x="17591380" y="4229554"/>
            <a:ext cx="3331870" cy="983041"/>
          </a:xfrm>
          <a:prstGeom prst="round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3000" dirty="0"/>
              <a:t>ÚSPORA ENERGIE</a:t>
            </a:r>
          </a:p>
        </p:txBody>
      </p:sp>
      <p:sp>
        <p:nvSpPr>
          <p:cNvPr id="296" name="Obdélník: se zakulacenými rohy 295">
            <a:extLst>
              <a:ext uri="{FF2B5EF4-FFF2-40B4-BE49-F238E27FC236}">
                <a16:creationId xmlns:a16="http://schemas.microsoft.com/office/drawing/2014/main" id="{2772CB7A-45A1-4AA7-9360-2E980C85C216}"/>
              </a:ext>
            </a:extLst>
          </p:cNvPr>
          <p:cNvSpPr/>
          <p:nvPr/>
        </p:nvSpPr>
        <p:spPr>
          <a:xfrm>
            <a:off x="12567572" y="8059351"/>
            <a:ext cx="3331870" cy="1024483"/>
          </a:xfrm>
          <a:prstGeom prst="roundRect">
            <a:avLst/>
          </a:prstGeom>
          <a:solidFill>
            <a:srgbClr val="FEB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3000" dirty="0"/>
              <a:t>SVĚTELNÝ SMOG</a:t>
            </a:r>
          </a:p>
        </p:txBody>
      </p:sp>
      <p:sp>
        <p:nvSpPr>
          <p:cNvPr id="301" name="Obdélník: se zakulacenými rohy 300">
            <a:extLst>
              <a:ext uri="{FF2B5EF4-FFF2-40B4-BE49-F238E27FC236}">
                <a16:creationId xmlns:a16="http://schemas.microsoft.com/office/drawing/2014/main" id="{D1C8D879-DF2F-4AAA-B6BD-381089C98603}"/>
              </a:ext>
            </a:extLst>
          </p:cNvPr>
          <p:cNvSpPr/>
          <p:nvPr/>
        </p:nvSpPr>
        <p:spPr>
          <a:xfrm>
            <a:off x="14070642" y="5716327"/>
            <a:ext cx="4347870" cy="1622209"/>
          </a:xfrm>
          <a:prstGeom prst="roundRect">
            <a:avLst/>
          </a:prstGeom>
          <a:solidFill>
            <a:srgbClr val="EE4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3000" dirty="0"/>
              <a:t>NEGATIVNÍ VLIV NEPŘIROZENÉHO SVĚTLA NA ŽIVOČICHY</a:t>
            </a:r>
          </a:p>
        </p:txBody>
      </p:sp>
      <p:sp>
        <p:nvSpPr>
          <p:cNvPr id="302" name="Obdélník: se zakulacenými rohy 301">
            <a:extLst>
              <a:ext uri="{FF2B5EF4-FFF2-40B4-BE49-F238E27FC236}">
                <a16:creationId xmlns:a16="http://schemas.microsoft.com/office/drawing/2014/main" id="{90230715-F519-4DED-9D88-03C70B216B17}"/>
              </a:ext>
            </a:extLst>
          </p:cNvPr>
          <p:cNvSpPr/>
          <p:nvPr/>
        </p:nvSpPr>
        <p:spPr>
          <a:xfrm>
            <a:off x="19571441" y="566315"/>
            <a:ext cx="2917256" cy="940593"/>
          </a:xfrm>
          <a:prstGeom prst="roundRect">
            <a:avLst/>
          </a:prstGeom>
          <a:solidFill>
            <a:srgbClr val="007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3000" dirty="0"/>
              <a:t>PRŮMYSL 4.0</a:t>
            </a:r>
          </a:p>
        </p:txBody>
      </p:sp>
      <p:pic>
        <p:nvPicPr>
          <p:cNvPr id="303" name="Grafický objekt 302">
            <a:extLst>
              <a:ext uri="{FF2B5EF4-FFF2-40B4-BE49-F238E27FC236}">
                <a16:creationId xmlns:a16="http://schemas.microsoft.com/office/drawing/2014/main" id="{5889490D-FB4F-448C-BF60-066ADA96AFF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7638" t="18870" r="50000" b="44590"/>
          <a:stretch/>
        </p:blipFill>
        <p:spPr>
          <a:xfrm>
            <a:off x="10953528" y="-1552733"/>
            <a:ext cx="2017486" cy="174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08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rafický objekt 291">
            <a:extLst>
              <a:ext uri="{FF2B5EF4-FFF2-40B4-BE49-F238E27FC236}">
                <a16:creationId xmlns:a16="http://schemas.microsoft.com/office/drawing/2014/main" id="{DF3123A1-0228-4092-A007-F0F5737113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11" r="67589"/>
          <a:stretch/>
        </p:blipFill>
        <p:spPr>
          <a:xfrm>
            <a:off x="-2336800" y="0"/>
            <a:ext cx="19812000" cy="6858000"/>
          </a:xfrm>
          <a:prstGeom prst="rect">
            <a:avLst/>
          </a:prstGeom>
        </p:spPr>
      </p:pic>
      <p:grpSp>
        <p:nvGrpSpPr>
          <p:cNvPr id="6" name="nadpis">
            <a:extLst>
              <a:ext uri="{FF2B5EF4-FFF2-40B4-BE49-F238E27FC236}">
                <a16:creationId xmlns:a16="http://schemas.microsoft.com/office/drawing/2014/main" id="{0DAA27C7-8D53-4D2E-8875-9199936CFF7E}"/>
              </a:ext>
            </a:extLst>
          </p:cNvPr>
          <p:cNvGrpSpPr/>
          <p:nvPr/>
        </p:nvGrpSpPr>
        <p:grpSpPr>
          <a:xfrm>
            <a:off x="-6710070" y="2090818"/>
            <a:ext cx="6409740" cy="2676364"/>
            <a:chOff x="3029131" y="1952489"/>
            <a:chExt cx="6409740" cy="2676364"/>
          </a:xfrm>
        </p:grpSpPr>
        <p:sp>
          <p:nvSpPr>
            <p:cNvPr id="4" name="Obdélník: se zakulacenými rohy 3">
              <a:extLst>
                <a:ext uri="{FF2B5EF4-FFF2-40B4-BE49-F238E27FC236}">
                  <a16:creationId xmlns:a16="http://schemas.microsoft.com/office/drawing/2014/main" id="{41124DAA-FB86-4BCE-B0AC-C3790D237FD8}"/>
                </a:ext>
              </a:extLst>
            </p:cNvPr>
            <p:cNvSpPr/>
            <p:nvPr/>
          </p:nvSpPr>
          <p:spPr>
            <a:xfrm rot="60000">
              <a:off x="3029131" y="3241240"/>
              <a:ext cx="4206821" cy="1387613"/>
            </a:xfrm>
            <a:prstGeom prst="roundRect">
              <a:avLst/>
            </a:prstGeom>
            <a:solidFill>
              <a:srgbClr val="F36E5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cs-CZ" sz="6600" b="1" dirty="0"/>
                <a:t>OSVĚTLENÍ</a:t>
              </a:r>
            </a:p>
          </p:txBody>
        </p:sp>
        <p:sp>
          <p:nvSpPr>
            <p:cNvPr id="5" name="Obdélník: se zakulacenými rohy 4">
              <a:extLst>
                <a:ext uri="{FF2B5EF4-FFF2-40B4-BE49-F238E27FC236}">
                  <a16:creationId xmlns:a16="http://schemas.microsoft.com/office/drawing/2014/main" id="{B18C29CE-577F-4283-9036-25AB046D67E7}"/>
                </a:ext>
              </a:extLst>
            </p:cNvPr>
            <p:cNvSpPr/>
            <p:nvPr/>
          </p:nvSpPr>
          <p:spPr>
            <a:xfrm rot="21540000">
              <a:off x="4054071" y="1952489"/>
              <a:ext cx="5384800" cy="1404059"/>
            </a:xfrm>
            <a:prstGeom prst="roundRect">
              <a:avLst/>
            </a:prstGeom>
            <a:solidFill>
              <a:srgbClr val="41B8EA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cs-CZ" sz="6600" b="1" dirty="0"/>
                <a:t>INTELIGENTNÍ</a:t>
              </a:r>
            </a:p>
          </p:txBody>
        </p:sp>
      </p:grpSp>
      <p:sp>
        <p:nvSpPr>
          <p:cNvPr id="288" name="Obdélník: se zakulacenými rohy 287">
            <a:extLst>
              <a:ext uri="{FF2B5EF4-FFF2-40B4-BE49-F238E27FC236}">
                <a16:creationId xmlns:a16="http://schemas.microsoft.com/office/drawing/2014/main" id="{1EE8BD88-AB2C-4C0F-975B-F1709C8A8CFD}"/>
              </a:ext>
            </a:extLst>
          </p:cNvPr>
          <p:cNvSpPr/>
          <p:nvPr/>
        </p:nvSpPr>
        <p:spPr>
          <a:xfrm>
            <a:off x="4430066" y="558800"/>
            <a:ext cx="3331871" cy="1387613"/>
          </a:xfrm>
          <a:prstGeom prst="roundRect">
            <a:avLst/>
          </a:prstGeom>
          <a:solidFill>
            <a:srgbClr val="5FBB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6600" b="1" dirty="0"/>
              <a:t>PROČ?</a:t>
            </a:r>
          </a:p>
        </p:txBody>
      </p:sp>
      <p:sp>
        <p:nvSpPr>
          <p:cNvPr id="2" name="Obdélník: se zakulacenými rohy 1">
            <a:extLst>
              <a:ext uri="{FF2B5EF4-FFF2-40B4-BE49-F238E27FC236}">
                <a16:creationId xmlns:a16="http://schemas.microsoft.com/office/drawing/2014/main" id="{B29F38C5-E196-4397-B8EA-FE835D61EBD2}"/>
              </a:ext>
            </a:extLst>
          </p:cNvPr>
          <p:cNvSpPr/>
          <p:nvPr/>
        </p:nvSpPr>
        <p:spPr>
          <a:xfrm>
            <a:off x="2492234" y="2434506"/>
            <a:ext cx="2917256" cy="940593"/>
          </a:xfrm>
          <a:prstGeom prst="roundRect">
            <a:avLst/>
          </a:prstGeom>
          <a:solidFill>
            <a:srgbClr val="007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3000" dirty="0"/>
              <a:t>PRŮMYSL 4.0</a:t>
            </a:r>
          </a:p>
        </p:txBody>
      </p:sp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id="{64FE4637-FBE7-4F70-8435-6B77983BE3B7}"/>
              </a:ext>
            </a:extLst>
          </p:cNvPr>
          <p:cNvSpPr/>
          <p:nvPr/>
        </p:nvSpPr>
        <p:spPr>
          <a:xfrm>
            <a:off x="6832224" y="3257824"/>
            <a:ext cx="3331871" cy="983041"/>
          </a:xfrm>
          <a:prstGeom prst="round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3000" dirty="0"/>
              <a:t>ÚSPORA ENERGIE</a:t>
            </a:r>
          </a:p>
        </p:txBody>
      </p:sp>
      <p:sp>
        <p:nvSpPr>
          <p:cNvPr id="13" name="Obdélník: se zakulacenými rohy 12">
            <a:extLst>
              <a:ext uri="{FF2B5EF4-FFF2-40B4-BE49-F238E27FC236}">
                <a16:creationId xmlns:a16="http://schemas.microsoft.com/office/drawing/2014/main" id="{57A1F0CD-27AF-4DEA-BA17-939C301D8FFA}"/>
              </a:ext>
            </a:extLst>
          </p:cNvPr>
          <p:cNvSpPr/>
          <p:nvPr/>
        </p:nvSpPr>
        <p:spPr>
          <a:xfrm>
            <a:off x="2284926" y="4204459"/>
            <a:ext cx="3331871" cy="1024483"/>
          </a:xfrm>
          <a:prstGeom prst="roundRect">
            <a:avLst/>
          </a:prstGeom>
          <a:solidFill>
            <a:srgbClr val="FEB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3000" dirty="0"/>
              <a:t>SVĚTELNÝ SMOG</a:t>
            </a:r>
          </a:p>
        </p:txBody>
      </p:sp>
      <p:grpSp>
        <p:nvGrpSpPr>
          <p:cNvPr id="23" name="logo školy">
            <a:extLst>
              <a:ext uri="{FF2B5EF4-FFF2-40B4-BE49-F238E27FC236}">
                <a16:creationId xmlns:a16="http://schemas.microsoft.com/office/drawing/2014/main" id="{9C419B76-E747-478A-8778-AEF2F9662A42}"/>
              </a:ext>
            </a:extLst>
          </p:cNvPr>
          <p:cNvGrpSpPr>
            <a:grpSpLocks noChangeAspect="1"/>
          </p:cNvGrpSpPr>
          <p:nvPr/>
        </p:nvGrpSpPr>
        <p:grpSpPr>
          <a:xfrm>
            <a:off x="10199532" y="7085913"/>
            <a:ext cx="528275" cy="360000"/>
            <a:chOff x="8515881" y="4229554"/>
            <a:chExt cx="2997200" cy="2042497"/>
          </a:xfrm>
        </p:grpSpPr>
        <p:sp>
          <p:nvSpPr>
            <p:cNvPr id="24" name="Obdélník: se zakulacenými rohy 23">
              <a:extLst>
                <a:ext uri="{FF2B5EF4-FFF2-40B4-BE49-F238E27FC236}">
                  <a16:creationId xmlns:a16="http://schemas.microsoft.com/office/drawing/2014/main" id="{B4BE517B-DCBB-4CFA-80A4-053F7244ED16}"/>
                </a:ext>
              </a:extLst>
            </p:cNvPr>
            <p:cNvSpPr/>
            <p:nvPr/>
          </p:nvSpPr>
          <p:spPr>
            <a:xfrm>
              <a:off x="8515881" y="4229554"/>
              <a:ext cx="2997200" cy="18936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cs-CZ"/>
            </a:p>
          </p:txBody>
        </p:sp>
        <p:pic>
          <p:nvPicPr>
            <p:cNvPr id="25" name="Grafický objekt 24">
              <a:extLst>
                <a:ext uri="{FF2B5EF4-FFF2-40B4-BE49-F238E27FC236}">
                  <a16:creationId xmlns:a16="http://schemas.microsoft.com/office/drawing/2014/main" id="{EBB1E7B8-C94A-4EC6-84A2-C7358D29F1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23270" t="36389" r="20518" b="35278"/>
            <a:stretch/>
          </p:blipFill>
          <p:spPr>
            <a:xfrm>
              <a:off x="8627005" y="4328951"/>
              <a:ext cx="2724151" cy="1943100"/>
            </a:xfrm>
            <a:prstGeom prst="rect">
              <a:avLst/>
            </a:prstGeom>
          </p:spPr>
        </p:pic>
      </p:grpSp>
      <p:sp>
        <p:nvSpPr>
          <p:cNvPr id="32" name="Obdélník: se zakulacenými rohy 31">
            <a:extLst>
              <a:ext uri="{FF2B5EF4-FFF2-40B4-BE49-F238E27FC236}">
                <a16:creationId xmlns:a16="http://schemas.microsoft.com/office/drawing/2014/main" id="{A6DAFA3C-A893-4EA1-B16D-202729F93AB6}"/>
              </a:ext>
            </a:extLst>
          </p:cNvPr>
          <p:cNvSpPr/>
          <p:nvPr/>
        </p:nvSpPr>
        <p:spPr>
          <a:xfrm>
            <a:off x="6379936" y="4803786"/>
            <a:ext cx="4347871" cy="1622209"/>
          </a:xfrm>
          <a:prstGeom prst="roundRect">
            <a:avLst/>
          </a:prstGeom>
          <a:solidFill>
            <a:srgbClr val="EE4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3000" dirty="0"/>
              <a:t>NEGATIVNÍ VLIV NEPŘIROZENÉHO SVĚTLA NA ŽIVOČICHY</a:t>
            </a:r>
          </a:p>
        </p:txBody>
      </p:sp>
      <p:pic>
        <p:nvPicPr>
          <p:cNvPr id="34" name="Grafický objekt 33">
            <a:extLst>
              <a:ext uri="{FF2B5EF4-FFF2-40B4-BE49-F238E27FC236}">
                <a16:creationId xmlns:a16="http://schemas.microsoft.com/office/drawing/2014/main" id="{EE95C684-DEC4-490B-8D90-4C327CE171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7638" t="18870" r="50000" b="44590"/>
          <a:stretch/>
        </p:blipFill>
        <p:spPr>
          <a:xfrm>
            <a:off x="9104624" y="504250"/>
            <a:ext cx="2017486" cy="1740216"/>
          </a:xfrm>
          <a:prstGeom prst="rect">
            <a:avLst/>
          </a:prstGeom>
        </p:spPr>
      </p:pic>
      <p:pic>
        <p:nvPicPr>
          <p:cNvPr id="38" name="Obrázek 37">
            <a:extLst>
              <a:ext uri="{FF2B5EF4-FFF2-40B4-BE49-F238E27FC236}">
                <a16:creationId xmlns:a16="http://schemas.microsoft.com/office/drawing/2014/main" id="{98E62F8E-AF9A-44D7-8565-1B0E201DAE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47" r="82120"/>
          <a:stretch/>
        </p:blipFill>
        <p:spPr>
          <a:xfrm>
            <a:off x="670562" y="232486"/>
            <a:ext cx="996769" cy="102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08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rafický objekt 291">
            <a:extLst>
              <a:ext uri="{FF2B5EF4-FFF2-40B4-BE49-F238E27FC236}">
                <a16:creationId xmlns:a16="http://schemas.microsoft.com/office/drawing/2014/main" id="{DF3123A1-0228-4092-A007-F0F5737113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11" r="67589"/>
          <a:stretch/>
        </p:blipFill>
        <p:spPr>
          <a:xfrm>
            <a:off x="-2336800" y="0"/>
            <a:ext cx="19812000" cy="6858000"/>
          </a:xfrm>
          <a:prstGeom prst="rect">
            <a:avLst/>
          </a:prstGeom>
        </p:spPr>
      </p:pic>
      <p:sp>
        <p:nvSpPr>
          <p:cNvPr id="288" name="Obdélník: se zakulacenými rohy 287">
            <a:extLst>
              <a:ext uri="{FF2B5EF4-FFF2-40B4-BE49-F238E27FC236}">
                <a16:creationId xmlns:a16="http://schemas.microsoft.com/office/drawing/2014/main" id="{1EE8BD88-AB2C-4C0F-975B-F1709C8A8CFD}"/>
              </a:ext>
            </a:extLst>
          </p:cNvPr>
          <p:cNvSpPr/>
          <p:nvPr/>
        </p:nvSpPr>
        <p:spPr>
          <a:xfrm>
            <a:off x="8537141" y="2233267"/>
            <a:ext cx="561034" cy="571500"/>
          </a:xfrm>
          <a:prstGeom prst="roundRect">
            <a:avLst/>
          </a:prstGeom>
          <a:solidFill>
            <a:srgbClr val="5FBB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b="1" dirty="0"/>
              <a:t>PROČ?</a:t>
            </a:r>
          </a:p>
        </p:txBody>
      </p:sp>
      <p:sp>
        <p:nvSpPr>
          <p:cNvPr id="2" name="Obdélník: se zakulacenými rohy 1">
            <a:extLst>
              <a:ext uri="{FF2B5EF4-FFF2-40B4-BE49-F238E27FC236}">
                <a16:creationId xmlns:a16="http://schemas.microsoft.com/office/drawing/2014/main" id="{B29F38C5-E196-4397-B8EA-FE835D61EBD2}"/>
              </a:ext>
            </a:extLst>
          </p:cNvPr>
          <p:cNvSpPr/>
          <p:nvPr/>
        </p:nvSpPr>
        <p:spPr>
          <a:xfrm>
            <a:off x="8915251" y="2359457"/>
            <a:ext cx="263666" cy="358341"/>
          </a:xfrm>
          <a:prstGeom prst="roundRect">
            <a:avLst/>
          </a:prstGeom>
          <a:solidFill>
            <a:srgbClr val="007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00" dirty="0"/>
              <a:t>PRŮMYSL 4.0</a:t>
            </a:r>
          </a:p>
        </p:txBody>
      </p:sp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id="{64FE4637-FBE7-4F70-8435-6B77983BE3B7}"/>
              </a:ext>
            </a:extLst>
          </p:cNvPr>
          <p:cNvSpPr/>
          <p:nvPr/>
        </p:nvSpPr>
        <p:spPr>
          <a:xfrm>
            <a:off x="8432925" y="2380371"/>
            <a:ext cx="673476" cy="412476"/>
          </a:xfrm>
          <a:prstGeom prst="round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000" dirty="0"/>
              <a:t>ÚSPORA ENERGIE</a:t>
            </a:r>
          </a:p>
        </p:txBody>
      </p:sp>
      <p:sp>
        <p:nvSpPr>
          <p:cNvPr id="13" name="Obdélník: se zakulacenými rohy 12">
            <a:extLst>
              <a:ext uri="{FF2B5EF4-FFF2-40B4-BE49-F238E27FC236}">
                <a16:creationId xmlns:a16="http://schemas.microsoft.com/office/drawing/2014/main" id="{57A1F0CD-27AF-4DEA-BA17-939C301D8FFA}"/>
              </a:ext>
            </a:extLst>
          </p:cNvPr>
          <p:cNvSpPr/>
          <p:nvPr/>
        </p:nvSpPr>
        <p:spPr>
          <a:xfrm>
            <a:off x="8480571" y="2380371"/>
            <a:ext cx="674174" cy="469141"/>
          </a:xfrm>
          <a:prstGeom prst="roundRect">
            <a:avLst/>
          </a:prstGeom>
          <a:solidFill>
            <a:srgbClr val="FEB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900" dirty="0"/>
              <a:t>SVĚTELNÝ SMOG</a:t>
            </a:r>
          </a:p>
        </p:txBody>
      </p:sp>
      <p:sp>
        <p:nvSpPr>
          <p:cNvPr id="32" name="Obdélník: se zakulacenými rohy 31">
            <a:extLst>
              <a:ext uri="{FF2B5EF4-FFF2-40B4-BE49-F238E27FC236}">
                <a16:creationId xmlns:a16="http://schemas.microsoft.com/office/drawing/2014/main" id="{A6DAFA3C-A893-4EA1-B16D-202729F93AB6}"/>
              </a:ext>
            </a:extLst>
          </p:cNvPr>
          <p:cNvSpPr/>
          <p:nvPr/>
        </p:nvSpPr>
        <p:spPr>
          <a:xfrm>
            <a:off x="8432925" y="2176919"/>
            <a:ext cx="770164" cy="619114"/>
          </a:xfrm>
          <a:prstGeom prst="roundRect">
            <a:avLst/>
          </a:prstGeom>
          <a:solidFill>
            <a:srgbClr val="EE4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800" dirty="0"/>
              <a:t>NEGATIVNÍ VLIV NEPŘIROZENÉHO SVĚTLA NA ŽIVOČICHY</a:t>
            </a:r>
          </a:p>
        </p:txBody>
      </p:sp>
      <p:sp>
        <p:nvSpPr>
          <p:cNvPr id="17" name="Obdélník: se zakulacenými rohy 16">
            <a:extLst>
              <a:ext uri="{FF2B5EF4-FFF2-40B4-BE49-F238E27FC236}">
                <a16:creationId xmlns:a16="http://schemas.microsoft.com/office/drawing/2014/main" id="{8D74D256-8CD4-4B57-ACEA-40ECDA09CD6F}"/>
              </a:ext>
            </a:extLst>
          </p:cNvPr>
          <p:cNvSpPr/>
          <p:nvPr/>
        </p:nvSpPr>
        <p:spPr>
          <a:xfrm>
            <a:off x="8941959" y="2596257"/>
            <a:ext cx="36000" cy="36000"/>
          </a:xfrm>
          <a:prstGeom prst="roundRect">
            <a:avLst/>
          </a:prstGeom>
          <a:solidFill>
            <a:srgbClr val="5FBB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00" dirty="0"/>
              <a:t>PROČ?</a:t>
            </a:r>
          </a:p>
        </p:txBody>
      </p:sp>
      <p:sp>
        <p:nvSpPr>
          <p:cNvPr id="18" name="Obdélník: se zakulacenými rohy 17">
            <a:extLst>
              <a:ext uri="{FF2B5EF4-FFF2-40B4-BE49-F238E27FC236}">
                <a16:creationId xmlns:a16="http://schemas.microsoft.com/office/drawing/2014/main" id="{5F69EB0F-F751-40F8-88D5-5AAD5AACE72F}"/>
              </a:ext>
            </a:extLst>
          </p:cNvPr>
          <p:cNvSpPr/>
          <p:nvPr/>
        </p:nvSpPr>
        <p:spPr>
          <a:xfrm>
            <a:off x="8855743" y="2707361"/>
            <a:ext cx="36000" cy="36000"/>
          </a:xfrm>
          <a:prstGeom prst="roundRect">
            <a:avLst/>
          </a:prstGeom>
          <a:solidFill>
            <a:srgbClr val="007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00" dirty="0"/>
              <a:t>PRŮMYSL 4.0</a:t>
            </a:r>
          </a:p>
        </p:txBody>
      </p:sp>
      <p:sp>
        <p:nvSpPr>
          <p:cNvPr id="19" name="Obdélník: se zakulacenými rohy 18">
            <a:extLst>
              <a:ext uri="{FF2B5EF4-FFF2-40B4-BE49-F238E27FC236}">
                <a16:creationId xmlns:a16="http://schemas.microsoft.com/office/drawing/2014/main" id="{A6D9FE4A-EDBC-42C6-B344-4F77A60E71FD}"/>
              </a:ext>
            </a:extLst>
          </p:cNvPr>
          <p:cNvSpPr/>
          <p:nvPr/>
        </p:nvSpPr>
        <p:spPr>
          <a:xfrm>
            <a:off x="8819743" y="2568609"/>
            <a:ext cx="36000" cy="36000"/>
          </a:xfrm>
          <a:prstGeom prst="round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200" b="1" dirty="0"/>
              <a:t>JAK?</a:t>
            </a:r>
          </a:p>
        </p:txBody>
      </p:sp>
      <p:sp>
        <p:nvSpPr>
          <p:cNvPr id="20" name="Obdélník: se zakulacenými rohy 19">
            <a:extLst>
              <a:ext uri="{FF2B5EF4-FFF2-40B4-BE49-F238E27FC236}">
                <a16:creationId xmlns:a16="http://schemas.microsoft.com/office/drawing/2014/main" id="{EEC2A0D3-EF72-421E-B5F8-71795852228D}"/>
              </a:ext>
            </a:extLst>
          </p:cNvPr>
          <p:cNvSpPr/>
          <p:nvPr/>
        </p:nvSpPr>
        <p:spPr>
          <a:xfrm>
            <a:off x="8879251" y="2560257"/>
            <a:ext cx="36000" cy="36000"/>
          </a:xfrm>
          <a:prstGeom prst="roundRect">
            <a:avLst/>
          </a:prstGeom>
          <a:solidFill>
            <a:srgbClr val="FEB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00" dirty="0"/>
              <a:t>SVĚTELNÝ SMOG</a:t>
            </a:r>
          </a:p>
        </p:txBody>
      </p:sp>
      <p:sp>
        <p:nvSpPr>
          <p:cNvPr id="21" name="Obdélník: se zakulacenými rohy 20">
            <a:extLst>
              <a:ext uri="{FF2B5EF4-FFF2-40B4-BE49-F238E27FC236}">
                <a16:creationId xmlns:a16="http://schemas.microsoft.com/office/drawing/2014/main" id="{85FD71CE-483A-43CF-B82C-F26BB6EBF6DE}"/>
              </a:ext>
            </a:extLst>
          </p:cNvPr>
          <p:cNvSpPr/>
          <p:nvPr/>
        </p:nvSpPr>
        <p:spPr>
          <a:xfrm>
            <a:off x="8792337" y="2483017"/>
            <a:ext cx="36000" cy="36000"/>
          </a:xfrm>
          <a:prstGeom prst="roundRect">
            <a:avLst/>
          </a:prstGeom>
          <a:solidFill>
            <a:srgbClr val="EE4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00" dirty="0"/>
              <a:t>NEGATIVNÍ VLIV NEPŘIROZENÉHO SVĚTLA NA ŽIVOČICHY</a:t>
            </a:r>
          </a:p>
        </p:txBody>
      </p:sp>
      <p:pic>
        <p:nvPicPr>
          <p:cNvPr id="34" name="Grafický objekt 33">
            <a:extLst>
              <a:ext uri="{FF2B5EF4-FFF2-40B4-BE49-F238E27FC236}">
                <a16:creationId xmlns:a16="http://schemas.microsoft.com/office/drawing/2014/main" id="{EE95C684-DEC4-490B-8D90-4C327CE171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638" t="18870" r="50000" b="44590"/>
          <a:stretch/>
        </p:blipFill>
        <p:spPr>
          <a:xfrm>
            <a:off x="7871794" y="1591305"/>
            <a:ext cx="2017486" cy="1740216"/>
          </a:xfrm>
          <a:prstGeom prst="rect">
            <a:avLst/>
          </a:prstGeom>
        </p:spPr>
      </p:pic>
      <p:pic>
        <p:nvPicPr>
          <p:cNvPr id="16" name="Obrázek 15">
            <a:extLst>
              <a:ext uri="{FF2B5EF4-FFF2-40B4-BE49-F238E27FC236}">
                <a16:creationId xmlns:a16="http://schemas.microsoft.com/office/drawing/2014/main" id="{61428C71-4682-42DA-91DC-92E82AE0DBF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47" r="82120"/>
          <a:stretch/>
        </p:blipFill>
        <p:spPr>
          <a:xfrm>
            <a:off x="670562" y="232486"/>
            <a:ext cx="996769" cy="102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600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rafický objekt 291">
            <a:extLst>
              <a:ext uri="{FF2B5EF4-FFF2-40B4-BE49-F238E27FC236}">
                <a16:creationId xmlns:a16="http://schemas.microsoft.com/office/drawing/2014/main" id="{DF3123A1-0228-4092-A007-F0F5737113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11" r="67589"/>
          <a:stretch/>
        </p:blipFill>
        <p:spPr>
          <a:xfrm>
            <a:off x="-2336800" y="0"/>
            <a:ext cx="19812000" cy="6858000"/>
          </a:xfrm>
          <a:prstGeom prst="rect">
            <a:avLst/>
          </a:prstGeom>
        </p:spPr>
      </p:pic>
      <p:sp>
        <p:nvSpPr>
          <p:cNvPr id="288" name="Obdélník: se zakulacenými rohy 287">
            <a:extLst>
              <a:ext uri="{FF2B5EF4-FFF2-40B4-BE49-F238E27FC236}">
                <a16:creationId xmlns:a16="http://schemas.microsoft.com/office/drawing/2014/main" id="{1EE8BD88-AB2C-4C0F-975B-F1709C8A8CFD}"/>
              </a:ext>
            </a:extLst>
          </p:cNvPr>
          <p:cNvSpPr/>
          <p:nvPr/>
        </p:nvSpPr>
        <p:spPr>
          <a:xfrm>
            <a:off x="12677341" y="-1411633"/>
            <a:ext cx="561034" cy="571500"/>
          </a:xfrm>
          <a:prstGeom prst="roundRect">
            <a:avLst/>
          </a:prstGeom>
          <a:solidFill>
            <a:srgbClr val="5FBB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b="1" dirty="0"/>
              <a:t>PROČ?</a:t>
            </a:r>
          </a:p>
        </p:txBody>
      </p:sp>
      <p:sp>
        <p:nvSpPr>
          <p:cNvPr id="2" name="Obdélník: se zakulacenými rohy 1">
            <a:extLst>
              <a:ext uri="{FF2B5EF4-FFF2-40B4-BE49-F238E27FC236}">
                <a16:creationId xmlns:a16="http://schemas.microsoft.com/office/drawing/2014/main" id="{B29F38C5-E196-4397-B8EA-FE835D61EBD2}"/>
              </a:ext>
            </a:extLst>
          </p:cNvPr>
          <p:cNvSpPr/>
          <p:nvPr/>
        </p:nvSpPr>
        <p:spPr>
          <a:xfrm>
            <a:off x="13055451" y="-1285443"/>
            <a:ext cx="263666" cy="358341"/>
          </a:xfrm>
          <a:prstGeom prst="roundRect">
            <a:avLst/>
          </a:prstGeom>
          <a:solidFill>
            <a:srgbClr val="007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00" dirty="0"/>
              <a:t>PRŮMYSL 4.0</a:t>
            </a:r>
          </a:p>
        </p:txBody>
      </p:sp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id="{64FE4637-FBE7-4F70-8435-6B77983BE3B7}"/>
              </a:ext>
            </a:extLst>
          </p:cNvPr>
          <p:cNvSpPr/>
          <p:nvPr/>
        </p:nvSpPr>
        <p:spPr>
          <a:xfrm>
            <a:off x="12573125" y="-1264529"/>
            <a:ext cx="673476" cy="412476"/>
          </a:xfrm>
          <a:prstGeom prst="round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000" dirty="0"/>
              <a:t>ÚSPORA ENERGIE</a:t>
            </a:r>
          </a:p>
        </p:txBody>
      </p:sp>
      <p:sp>
        <p:nvSpPr>
          <p:cNvPr id="13" name="Obdélník: se zakulacenými rohy 12">
            <a:extLst>
              <a:ext uri="{FF2B5EF4-FFF2-40B4-BE49-F238E27FC236}">
                <a16:creationId xmlns:a16="http://schemas.microsoft.com/office/drawing/2014/main" id="{57A1F0CD-27AF-4DEA-BA17-939C301D8FFA}"/>
              </a:ext>
            </a:extLst>
          </p:cNvPr>
          <p:cNvSpPr/>
          <p:nvPr/>
        </p:nvSpPr>
        <p:spPr>
          <a:xfrm>
            <a:off x="12620771" y="-1264529"/>
            <a:ext cx="674174" cy="469141"/>
          </a:xfrm>
          <a:prstGeom prst="roundRect">
            <a:avLst/>
          </a:prstGeom>
          <a:solidFill>
            <a:srgbClr val="FEB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900" dirty="0"/>
              <a:t>SVĚTELNÝ SMOG</a:t>
            </a:r>
          </a:p>
        </p:txBody>
      </p:sp>
      <p:sp>
        <p:nvSpPr>
          <p:cNvPr id="32" name="Obdélník: se zakulacenými rohy 31">
            <a:extLst>
              <a:ext uri="{FF2B5EF4-FFF2-40B4-BE49-F238E27FC236}">
                <a16:creationId xmlns:a16="http://schemas.microsoft.com/office/drawing/2014/main" id="{A6DAFA3C-A893-4EA1-B16D-202729F93AB6}"/>
              </a:ext>
            </a:extLst>
          </p:cNvPr>
          <p:cNvSpPr/>
          <p:nvPr/>
        </p:nvSpPr>
        <p:spPr>
          <a:xfrm>
            <a:off x="12573125" y="-1467981"/>
            <a:ext cx="770164" cy="619114"/>
          </a:xfrm>
          <a:prstGeom prst="roundRect">
            <a:avLst/>
          </a:prstGeom>
          <a:solidFill>
            <a:srgbClr val="EE4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800" dirty="0"/>
              <a:t>NEGATIVNÍ VLIV NEPŘIROZENÉHO SVĚTLA NA ŽIVOČICHY</a:t>
            </a:r>
          </a:p>
        </p:txBody>
      </p:sp>
      <p:pic>
        <p:nvPicPr>
          <p:cNvPr id="34" name="Grafický objekt 33">
            <a:extLst>
              <a:ext uri="{FF2B5EF4-FFF2-40B4-BE49-F238E27FC236}">
                <a16:creationId xmlns:a16="http://schemas.microsoft.com/office/drawing/2014/main" id="{EE95C684-DEC4-490B-8D90-4C327CE171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638" t="18870" r="50000" b="44590"/>
          <a:stretch/>
        </p:blipFill>
        <p:spPr>
          <a:xfrm>
            <a:off x="12011994" y="-2053595"/>
            <a:ext cx="2017486" cy="1740216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42E55C06-74BB-407A-B7D1-C57FD476141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47" r="82120"/>
          <a:stretch/>
        </p:blipFill>
        <p:spPr>
          <a:xfrm>
            <a:off x="670562" y="232486"/>
            <a:ext cx="996769" cy="1024483"/>
          </a:xfrm>
          <a:prstGeom prst="rect">
            <a:avLst/>
          </a:prstGeom>
        </p:spPr>
      </p:pic>
      <p:sp>
        <p:nvSpPr>
          <p:cNvPr id="18" name="Obdélník: se zakulacenými rohy 17">
            <a:extLst>
              <a:ext uri="{FF2B5EF4-FFF2-40B4-BE49-F238E27FC236}">
                <a16:creationId xmlns:a16="http://schemas.microsoft.com/office/drawing/2014/main" id="{F925D1FF-9747-4826-A819-8AD7CE78BB43}"/>
              </a:ext>
            </a:extLst>
          </p:cNvPr>
          <p:cNvSpPr/>
          <p:nvPr/>
        </p:nvSpPr>
        <p:spPr>
          <a:xfrm>
            <a:off x="3133591" y="4903001"/>
            <a:ext cx="1957947" cy="940593"/>
          </a:xfrm>
          <a:prstGeom prst="roundRect">
            <a:avLst/>
          </a:prstGeom>
          <a:solidFill>
            <a:srgbClr val="5FBB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3000" dirty="0"/>
              <a:t>PROČ?</a:t>
            </a:r>
          </a:p>
        </p:txBody>
      </p:sp>
      <p:sp>
        <p:nvSpPr>
          <p:cNvPr id="19" name="Obdélník: se zakulacenými rohy 18">
            <a:extLst>
              <a:ext uri="{FF2B5EF4-FFF2-40B4-BE49-F238E27FC236}">
                <a16:creationId xmlns:a16="http://schemas.microsoft.com/office/drawing/2014/main" id="{E2803B5F-A01D-4EB6-A24B-C550B8EAC02A}"/>
              </a:ext>
            </a:extLst>
          </p:cNvPr>
          <p:cNvSpPr/>
          <p:nvPr/>
        </p:nvSpPr>
        <p:spPr>
          <a:xfrm>
            <a:off x="7474914" y="4851214"/>
            <a:ext cx="2917256" cy="940593"/>
          </a:xfrm>
          <a:prstGeom prst="roundRect">
            <a:avLst/>
          </a:prstGeom>
          <a:solidFill>
            <a:srgbClr val="007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3000" dirty="0"/>
              <a:t>PRŮMYSL 4.0</a:t>
            </a:r>
          </a:p>
        </p:txBody>
      </p:sp>
      <p:sp>
        <p:nvSpPr>
          <p:cNvPr id="20" name="Obdélník: se zakulacenými rohy 19">
            <a:extLst>
              <a:ext uri="{FF2B5EF4-FFF2-40B4-BE49-F238E27FC236}">
                <a16:creationId xmlns:a16="http://schemas.microsoft.com/office/drawing/2014/main" id="{D895F356-0C6A-4969-8282-4B0BB03EF760}"/>
              </a:ext>
            </a:extLst>
          </p:cNvPr>
          <p:cNvSpPr/>
          <p:nvPr/>
        </p:nvSpPr>
        <p:spPr>
          <a:xfrm>
            <a:off x="4430065" y="558800"/>
            <a:ext cx="3331871" cy="1387613"/>
          </a:xfrm>
          <a:prstGeom prst="round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6600" b="1" dirty="0"/>
              <a:t>JAK?</a:t>
            </a:r>
          </a:p>
        </p:txBody>
      </p:sp>
      <p:sp>
        <p:nvSpPr>
          <p:cNvPr id="21" name="Obdélník: se zakulacenými rohy 20">
            <a:extLst>
              <a:ext uri="{FF2B5EF4-FFF2-40B4-BE49-F238E27FC236}">
                <a16:creationId xmlns:a16="http://schemas.microsoft.com/office/drawing/2014/main" id="{12FE4112-20FC-4AF3-B092-7EDAB04069A4}"/>
              </a:ext>
            </a:extLst>
          </p:cNvPr>
          <p:cNvSpPr/>
          <p:nvPr/>
        </p:nvSpPr>
        <p:spPr>
          <a:xfrm>
            <a:off x="7267606" y="2886572"/>
            <a:ext cx="3331871" cy="1024483"/>
          </a:xfrm>
          <a:prstGeom prst="roundRect">
            <a:avLst/>
          </a:prstGeom>
          <a:solidFill>
            <a:srgbClr val="FEB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3000" dirty="0"/>
              <a:t>SVĚTELNÝ SMOG</a:t>
            </a:r>
          </a:p>
        </p:txBody>
      </p:sp>
      <p:sp>
        <p:nvSpPr>
          <p:cNvPr id="22" name="Obdélník: se zakulacenými rohy 21">
            <a:extLst>
              <a:ext uri="{FF2B5EF4-FFF2-40B4-BE49-F238E27FC236}">
                <a16:creationId xmlns:a16="http://schemas.microsoft.com/office/drawing/2014/main" id="{DBC727F3-2812-4D19-921E-6C7B0C2D0F44}"/>
              </a:ext>
            </a:extLst>
          </p:cNvPr>
          <p:cNvSpPr/>
          <p:nvPr/>
        </p:nvSpPr>
        <p:spPr>
          <a:xfrm>
            <a:off x="1748129" y="2505213"/>
            <a:ext cx="4347871" cy="1622209"/>
          </a:xfrm>
          <a:prstGeom prst="roundRect">
            <a:avLst/>
          </a:prstGeom>
          <a:solidFill>
            <a:srgbClr val="EE4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3000" dirty="0"/>
              <a:t>NEGATIVNÍ VLIV NEPŘIROZENÉHO SVĚTLA NA ŽIVOČICHY</a:t>
            </a:r>
          </a:p>
        </p:txBody>
      </p:sp>
    </p:spTree>
    <p:extLst>
      <p:ext uri="{BB962C8B-B14F-4D97-AF65-F5344CB8AC3E}">
        <p14:creationId xmlns:p14="http://schemas.microsoft.com/office/powerpoint/2010/main" val="32635313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</TotalTime>
  <Words>88</Words>
  <Application>Microsoft Office PowerPoint</Application>
  <PresentationFormat>Širokoúhlá obrazovka</PresentationFormat>
  <Paragraphs>34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Petřík Vít</dc:creator>
  <cp:lastModifiedBy>Petřík Vít</cp:lastModifiedBy>
  <cp:revision>13</cp:revision>
  <dcterms:created xsi:type="dcterms:W3CDTF">2019-05-05T08:45:45Z</dcterms:created>
  <dcterms:modified xsi:type="dcterms:W3CDTF">2019-05-05T13:40:22Z</dcterms:modified>
</cp:coreProperties>
</file>