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9" d="100"/>
          <a:sy n="19" d="100"/>
        </p:scale>
        <p:origin x="26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210" y="6391440"/>
            <a:ext cx="15483410" cy="14698713"/>
          </a:xfrm>
        </p:spPr>
        <p:txBody>
          <a:bodyPr anchor="b"/>
          <a:lstStyle>
            <a:lvl1pPr>
              <a:defRPr sz="16837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210" y="21090143"/>
            <a:ext cx="15483410" cy="380281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4" y="21192592"/>
            <a:ext cx="15483407" cy="2501912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210" y="3027521"/>
            <a:ext cx="15483410" cy="160720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3" y="23694504"/>
            <a:ext cx="15483405" cy="2179533"/>
          </a:xfrm>
        </p:spPr>
        <p:txBody>
          <a:bodyPr>
            <a:normAutofit/>
          </a:bodyPr>
          <a:lstStyle>
            <a:lvl1pPr marL="0" indent="0">
              <a:buNone/>
              <a:defRPr sz="2806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5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0" y="6391434"/>
            <a:ext cx="15483410" cy="8746173"/>
          </a:xfrm>
        </p:spPr>
        <p:txBody>
          <a:bodyPr/>
          <a:lstStyle>
            <a:lvl1pPr>
              <a:defRPr sz="11225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0" y="16146780"/>
            <a:ext cx="15483410" cy="10428129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2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775" y="6391434"/>
            <a:ext cx="14033703" cy="10256728"/>
          </a:xfrm>
        </p:spPr>
        <p:txBody>
          <a:bodyPr/>
          <a:lstStyle>
            <a:lvl1pPr>
              <a:defRPr sz="11225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386622" y="16648162"/>
            <a:ext cx="12957424" cy="1510556"/>
          </a:xfrm>
        </p:spPr>
        <p:txBody>
          <a:bodyPr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0" y="19206338"/>
            <a:ext cx="15483410" cy="7400608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75937" y="4287678"/>
            <a:ext cx="1406846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69068" y="11538781"/>
            <a:ext cx="1406846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12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0" y="13792046"/>
            <a:ext cx="15483410" cy="7298101"/>
          </a:xfrm>
        </p:spPr>
        <p:txBody>
          <a:bodyPr anchor="b"/>
          <a:lstStyle>
            <a:lvl1pPr algn="l">
              <a:defRPr sz="9354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210" y="21090147"/>
            <a:ext cx="15483410" cy="3798308"/>
          </a:xfrm>
        </p:spPr>
        <p:txBody>
          <a:bodyPr anchor="t"/>
          <a:lstStyle>
            <a:lvl1pPr marL="0" indent="0" algn="l">
              <a:buNone/>
              <a:defRPr sz="4677" cap="none">
                <a:solidFill>
                  <a:schemeClr val="accent1"/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1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2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420" y="8746172"/>
            <a:ext cx="5169873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658" y="11773694"/>
            <a:ext cx="5135634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351" y="8746172"/>
            <a:ext cx="515123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4835" y="11773694"/>
            <a:ext cx="5169746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99311" y="8746172"/>
            <a:ext cx="514399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499311" y="11773694"/>
            <a:ext cx="5143992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005" y="9418955"/>
            <a:ext cx="0" cy="174923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4273" y="9418955"/>
            <a:ext cx="0" cy="1751213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4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2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657" y="18766169"/>
            <a:ext cx="5157916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657" y="9755346"/>
            <a:ext cx="5157916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657" y="21310132"/>
            <a:ext cx="5157916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3378" y="18766169"/>
            <a:ext cx="5141204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3376" y="9755346"/>
            <a:ext cx="5141204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1002" y="21310128"/>
            <a:ext cx="5148014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99311" y="18766169"/>
            <a:ext cx="514399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499309" y="9755346"/>
            <a:ext cx="5143992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99095" y="21310119"/>
            <a:ext cx="5150804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005" y="9418955"/>
            <a:ext cx="0" cy="174923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4273" y="9418955"/>
            <a:ext cx="0" cy="17512131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02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68606" y="1899218"/>
            <a:ext cx="3074698" cy="2571991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658" y="3413378"/>
            <a:ext cx="13022899" cy="2420575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7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4" y="12633366"/>
            <a:ext cx="15483407" cy="8456783"/>
          </a:xfrm>
        </p:spPr>
        <p:txBody>
          <a:bodyPr anchor="b"/>
          <a:lstStyle>
            <a:lvl1pPr algn="l">
              <a:defRPr sz="9354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210" y="21090147"/>
            <a:ext cx="15483410" cy="3798308"/>
          </a:xfrm>
        </p:spPr>
        <p:txBody>
          <a:bodyPr anchor="t"/>
          <a:lstStyle>
            <a:lvl1pPr marL="0" indent="0" algn="l">
              <a:buNone/>
              <a:defRPr sz="4677" cap="all">
                <a:solidFill>
                  <a:schemeClr val="accent1"/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612" y="9096587"/>
            <a:ext cx="7712775" cy="18522546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37" y="9076796"/>
            <a:ext cx="7712779" cy="18542332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611" y="8409781"/>
            <a:ext cx="771277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612" y="11100912"/>
            <a:ext cx="7712775" cy="16518214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0039" y="8409781"/>
            <a:ext cx="7712775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accent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0039" y="11100912"/>
            <a:ext cx="7712775" cy="16518214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08" y="6391434"/>
            <a:ext cx="5966700" cy="6391434"/>
          </a:xfrm>
        </p:spPr>
        <p:txBody>
          <a:bodyPr anchor="b"/>
          <a:lstStyle>
            <a:lvl1pPr algn="l">
              <a:defRPr sz="5612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956" y="6391434"/>
            <a:ext cx="9115666" cy="20183475"/>
          </a:xfrm>
        </p:spPr>
        <p:txBody>
          <a:bodyPr anchor="ctr">
            <a:normAutofit/>
          </a:bodyPr>
          <a:lstStyle>
            <a:lvl1pPr>
              <a:defRPr sz="4677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08" y="13814474"/>
            <a:ext cx="5966700" cy="12782863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73" y="8185485"/>
            <a:ext cx="8934805" cy="6952121"/>
          </a:xfrm>
        </p:spPr>
        <p:txBody>
          <a:bodyPr anchor="b">
            <a:normAutofit/>
          </a:bodyPr>
          <a:lstStyle>
            <a:lvl1pPr algn="l">
              <a:defRPr sz="8419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2028" y="5045869"/>
            <a:ext cx="5614663" cy="20183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09" y="16146780"/>
            <a:ext cx="8920900" cy="6055043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1484" y="7400608"/>
            <a:ext cx="6593284" cy="124464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5909" y="-2018347"/>
            <a:ext cx="3742134" cy="70642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1484" y="26911301"/>
            <a:ext cx="2316559" cy="43730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07" y="11773694"/>
            <a:ext cx="9800828" cy="1850151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3879" y="12782868"/>
            <a:ext cx="5524103" cy="104281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3511" y="0"/>
            <a:ext cx="1603772" cy="4853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515" y="1998562"/>
            <a:ext cx="16499300" cy="6182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611" y="9062811"/>
            <a:ext cx="15695483" cy="1852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499083" y="8310617"/>
            <a:ext cx="4373082" cy="5347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404B8F-B35D-4FC0-8845-5E177A08D381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0367" y="14643777"/>
            <a:ext cx="17039387" cy="534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62124" y="1305554"/>
            <a:ext cx="1470505" cy="33890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CE64-CA52-48C7-B40F-4433B5BE7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4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1069162" rtl="0" eaLnBrk="1" latinLnBrk="0" hangingPunct="1">
        <a:spcBef>
          <a:spcPct val="0"/>
        </a:spcBef>
        <a:buNone/>
        <a:defRPr sz="982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1872" indent="-801872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7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389" indent="-668226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0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2906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068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1230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0392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49554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18717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7879" indent="-534581" algn="l" defTabSz="1069162" rtl="0" eaLnBrk="1" latinLnBrk="0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7BEF9-E4A8-B706-7136-C8E76E1E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410" y="12863693"/>
            <a:ext cx="15483410" cy="4547826"/>
          </a:xfrm>
        </p:spPr>
        <p:txBody>
          <a:bodyPr/>
          <a:lstStyle/>
          <a:p>
            <a:r>
              <a:rPr lang="sk-SK" dirty="0" err="1"/>
              <a:t>Gamifikácia</a:t>
            </a:r>
            <a:r>
              <a:rPr lang="sk-SK" dirty="0"/>
              <a:t> v reálnom živote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3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Modrozelená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</Words>
  <Application>Microsoft Office PowerPoint</Application>
  <PresentationFormat>Vlastná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Ión</vt:lpstr>
      <vt:lpstr>Gamifikácia v reálnom živote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v reálnom živote</dc:title>
  <dc:creator>Daniel Lendvorský</dc:creator>
  <cp:lastModifiedBy>Daniel Lendvorský</cp:lastModifiedBy>
  <cp:revision>1</cp:revision>
  <dcterms:created xsi:type="dcterms:W3CDTF">2022-11-08T17:57:41Z</dcterms:created>
  <dcterms:modified xsi:type="dcterms:W3CDTF">2022-11-08T18:03:42Z</dcterms:modified>
</cp:coreProperties>
</file>