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12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outlineViewPr>
    <p:cViewPr>
      <p:scale>
        <a:sx n="33" d="100"/>
        <a:sy n="33" d="100"/>
      </p:scale>
      <p:origin x="0" y="-8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EFE7-4197-48C4-8300-CBB852EF5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BDA93-17B6-40DA-AAB8-B59CE519A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BC01-98C9-4BC8-A6BD-EFFBDD69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4566-5BEA-4A22-B47E-E305D07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56BD-BB27-47B6-9AE8-2977DB5E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2A9B-C1D6-4647-85C8-735E6D19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FEDE8-5C97-4910-A7FE-67FC5C63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8411-DC1D-4CC3-BE86-C93913BA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2C28-3AC9-4551-ACBC-BEFC4D52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8340-7DC0-493E-9B8F-5F4657C0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861F8-AEEA-4AA8-85EF-D6C0F5739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34A43-07F6-47E6-A896-673EF716E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EE81-C318-4298-B3C1-DAAE978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E7A7-733E-4400-92F5-FFE1DCA4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CFEC-A153-4CD8-9FDF-573DB009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021F-2BF8-4B5B-871F-76B1B36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2E61-55E8-4D80-80D1-A027CE14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CD7B-7680-4462-A129-B1B5FD2B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E8AB-F967-4DE8-9D6F-44DBDC8A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5800-F671-4DD3-91F7-3AEFAF3B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E53C-36E9-4CDA-9953-33DB5F2D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D8FF4-2BF6-4708-9503-263A2F07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10A2-3014-47A2-A72C-1E85A4CF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8716-F1BC-4B5A-B493-32DAC181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90A7-DF02-4E4F-A5A7-77622056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BC98-AD6B-44C9-9E58-47BF59CD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AAC7-CBD2-49B2-B408-2F63E5F2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C8810-9A0B-4794-81F3-E8CFEC1F2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6ABC-C132-49BD-8057-39CDA328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936E5-964A-4759-9341-A31F16DB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CFBC4-F83B-461F-80A8-0DD2F083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FBA3-FC98-4A29-9DC8-32239724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712FD-4565-45D8-AEAB-528683DD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C3BC3-5FDF-4379-8E74-05AB274A7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FE133-DB7B-45CA-ABB0-A653D6B83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BFF55-1A17-4ACF-9DE4-6E7E5EFA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CD1E9-00AC-47DB-9E19-361F5754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F002C-19E9-4F3D-812A-9F8214A7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75F09-7B0C-4951-9620-4189BA1F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3E4-B9E6-4DC1-B0D7-B0B6948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F152F-E797-41AA-8ED3-7C80ABA7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A8CF-E945-4360-A1FB-92ADE539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76ADF-70B7-48B7-BC68-0E04223D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3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E4836-0507-4627-BE15-DE806C38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49A09-CDE9-4FF6-8DC4-21FD83EF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FE00C-EB38-4702-B94C-7FDE8008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9052-D785-4E0A-B76E-31394897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64BA-BCC8-48DF-ADCE-C06615B2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9756D-EB95-493F-8B76-8533DEB2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60CC-5CBA-4786-9186-59ED3934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D5CF-5C08-42A9-BE69-D5121E3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B833-022D-4DBC-B720-C8BE0CBB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B229-0A61-4FC7-8DFE-56E8FF15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CD95F-38C7-444B-ACF8-E8E54FBB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1562-EE63-4A4E-A54D-F36D8F61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C7C11-57D9-46CD-ADEE-12AAD6D0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EE1E6-DD16-4E69-81E6-AC57870C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97C50-888F-449E-B30D-F5A0CB4E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97BA5-5B66-4539-A603-2008EC1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7F5D-97C0-478A-92AF-1A70FBF53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5DFD-A16E-4A8E-A05D-3E88E6CD7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785F-D9BA-4219-9434-C6F0AD9534C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4EC9-BAAD-439D-8626-0717B076D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0A27-0A2D-47BA-808E-F1F4DB1E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52CF1-CB24-4C74-8B85-77A65B5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hecodingpie.com/post/make-your-own-text-based-adventure-game-in-python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89D1-257B-430D-9795-3A7A12E06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552"/>
            <a:ext cx="9144000" cy="156142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rial Black" pitchFamily="34" charset="0"/>
              </a:rPr>
              <a:t>UNIVERSITY OF MAKENI</a:t>
            </a:r>
            <a:br>
              <a:rPr lang="en-US" sz="4400" b="1" dirty="0">
                <a:latin typeface="Arial Black" pitchFamily="34" charset="0"/>
              </a:rPr>
            </a:br>
            <a:br>
              <a:rPr lang="en-US" sz="4400" b="1" dirty="0">
                <a:latin typeface="Arial Black" pitchFamily="34" charset="0"/>
              </a:rPr>
            </a:br>
            <a:r>
              <a:rPr lang="en-US" sz="3600" b="1" dirty="0">
                <a:latin typeface="Arial Black" pitchFamily="34" charset="0"/>
              </a:rPr>
              <a:t>SYLVANUS KOROMA CAMPUS YONI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4421E-F9DB-4DD3-90D6-A684108A0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7252"/>
            <a:ext cx="9144000" cy="3003891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Arial Black" pitchFamily="34" charset="0"/>
              </a:rPr>
              <a:t>TEXT-BASED ADVENTURE GAME</a:t>
            </a:r>
          </a:p>
          <a:p>
            <a:endParaRPr lang="en-US" sz="1400" b="1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Arial Black" pitchFamily="34" charset="0"/>
              </a:rPr>
              <a:t>BY: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 Black" pitchFamily="34" charset="0"/>
              </a:rPr>
              <a:t>ISATU MAGDALENE KAMARA             4341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 Black" pitchFamily="34" charset="0"/>
              </a:rPr>
              <a:t>EMMANUEL F. BANGURA                     2894 </a:t>
            </a:r>
          </a:p>
          <a:p>
            <a:endParaRPr lang="en-US" sz="1800" b="1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Arial Black" pitchFamily="34" charset="0"/>
              </a:rPr>
              <a:t>Summitted to: Mr. Ibrahim </a:t>
            </a:r>
            <a:r>
              <a:rPr lang="en-US" sz="1800" b="1" dirty="0" err="1">
                <a:solidFill>
                  <a:schemeClr val="tx1"/>
                </a:solidFill>
                <a:latin typeface="Arial Black" pitchFamily="34" charset="0"/>
              </a:rPr>
              <a:t>Kalokoh</a:t>
            </a:r>
            <a:endParaRPr lang="en-US" sz="1800" b="1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Arial Black" pitchFamily="34" charset="0"/>
              </a:rPr>
              <a:t> 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 Black" pitchFamily="34" charset="0"/>
              </a:rPr>
              <a:t>Date: 10</a:t>
            </a:r>
            <a:r>
              <a:rPr lang="en-US" sz="1800" b="1" baseline="30000" dirty="0">
                <a:solidFill>
                  <a:schemeClr val="tx1"/>
                </a:solidFill>
                <a:latin typeface="Arial Black" pitchFamily="34" charset="0"/>
              </a:rPr>
              <a:t>th</a:t>
            </a:r>
            <a:r>
              <a:rPr lang="en-US" sz="1800" b="1" dirty="0">
                <a:solidFill>
                  <a:schemeClr val="tx1"/>
                </a:solidFill>
                <a:latin typeface="Arial Black" pitchFamily="34" charset="0"/>
              </a:rPr>
              <a:t> April, 2021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D95CA-DF4C-4B73-8EE3-4C7CA24030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34" y="2057400"/>
            <a:ext cx="151718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2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4D9C-6AB8-455D-8689-692CB635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REFERENCES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8254-9930-4806-987E-FBEA47CB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Greg </a:t>
            </a:r>
            <a:r>
              <a:rPr lang="en-US" dirty="0" err="1">
                <a:cs typeface="Times New Roman" pitchFamily="18" charset="0"/>
              </a:rPr>
              <a:t>Costikyan</a:t>
            </a:r>
            <a:r>
              <a:rPr lang="en-US" dirty="0">
                <a:cs typeface="Times New Roman" pitchFamily="18" charset="0"/>
              </a:rPr>
              <a:t>, Where Stories End and Games Begin, Game Developer Magazine, September 2000, pages 44-53.</a:t>
            </a:r>
          </a:p>
          <a:p>
            <a:r>
              <a:rPr lang="en-US" dirty="0">
                <a:cs typeface="Times New Roman" pitchFamily="18" charset="0"/>
              </a:rPr>
              <a:t>Mark </a:t>
            </a:r>
            <a:r>
              <a:rPr lang="en-US" dirty="0" err="1">
                <a:cs typeface="Times New Roman" pitchFamily="18" charset="0"/>
              </a:rPr>
              <a:t>DeLoura</a:t>
            </a:r>
            <a:r>
              <a:rPr lang="en-US" dirty="0">
                <a:cs typeface="Times New Roman" pitchFamily="18" charset="0"/>
              </a:rPr>
              <a:t>, Telling Stories, February 2001, Game Developer M</a:t>
            </a:r>
          </a:p>
          <a:p>
            <a:r>
              <a:rPr lang="en-US" dirty="0" err="1">
                <a:cs typeface="Times New Roman" pitchFamily="18" charset="0"/>
              </a:rPr>
              <a:t>agazine</a:t>
            </a:r>
            <a:r>
              <a:rPr lang="en-US" dirty="0">
                <a:cs typeface="Times New Roman" pitchFamily="18" charset="0"/>
              </a:rPr>
              <a:t>, February 2001, page 4.</a:t>
            </a:r>
          </a:p>
          <a:p>
            <a:r>
              <a:rPr lang="en-US" u="sng" dirty="0">
                <a:cs typeface="Times New Roman" pitchFamily="18" charset="0"/>
                <a:hlinkClick r:id="rId2"/>
              </a:rPr>
              <a:t>https://thecodingpie.com/post/make-your-own-text-based-adventure-game-in-python3</a:t>
            </a: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https://screenrant.com/zork-text-adventure-game-call-duty-easter-egg/</a:t>
            </a:r>
          </a:p>
          <a:p>
            <a:pPr marL="0" lvl="0" indent="0"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3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7D9-2A39-4179-B9B8-F2E870DD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 Black" pitchFamily="34" charset="0"/>
              </a:rPr>
              <a:t>ABSTRACT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35BE-D49A-429F-A585-FB2C3B12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>
                <a:cs typeface="Times New Roman" pitchFamily="18" charset="0"/>
              </a:rPr>
              <a:t>This is a python-based project for a simple version of an old-fashioned text-based adventure game.</a:t>
            </a:r>
          </a:p>
          <a:p>
            <a:pPr algn="just"/>
            <a:r>
              <a:rPr lang="en-US" sz="3000" dirty="0">
                <a:cs typeface="Times New Roman" pitchFamily="18" charset="0"/>
              </a:rPr>
              <a:t> The is an electronic game type that uses text-based user interface, that is, the user interface employs a set of encoded characters instead of  vector graphics.</a:t>
            </a:r>
          </a:p>
          <a:p>
            <a:pPr algn="just"/>
            <a:r>
              <a:rPr lang="en-US" sz="3000" dirty="0">
                <a:cs typeface="Times New Roman" pitchFamily="18" charset="0"/>
              </a:rPr>
              <a:t> The game gives players a description of what’s happening, and then asks them to make a choice. </a:t>
            </a:r>
          </a:p>
          <a:p>
            <a:pPr algn="just"/>
            <a:r>
              <a:rPr lang="en-US" sz="3000" dirty="0">
                <a:cs typeface="Times New Roman" pitchFamily="18" charset="0"/>
              </a:rPr>
              <a:t>Something happens depending on choice the player made.</a:t>
            </a:r>
          </a:p>
          <a:p>
            <a:pPr algn="just"/>
            <a:r>
              <a:rPr lang="en-US" sz="3000" dirty="0">
                <a:cs typeface="Times New Roman" pitchFamily="18" charset="0"/>
              </a:rPr>
              <a:t> The game also includes some random factors, so that it’s a little different from each time.</a:t>
            </a:r>
          </a:p>
          <a:p>
            <a:pPr algn="just"/>
            <a:r>
              <a:rPr lang="en-US" sz="3000" dirty="0">
                <a:cs typeface="Times New Roman" pitchFamily="18" charset="0"/>
              </a:rPr>
              <a:t> The game has conditions for winning and losing. </a:t>
            </a:r>
            <a:endParaRPr lang="en-US" sz="3000" b="1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45B4-29B0-4903-A324-2CD598D2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2845-4E7F-4849-B190-648F7AA6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Introduction/Motivation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Implementation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Results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Conclusion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38C3-4C46-4637-9B61-494BC211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3924"/>
            <a:ext cx="10515600" cy="74499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INTRODUCTION/MOTIVATION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6F21-1769-4282-ADB4-FECB3AE2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117601"/>
            <a:ext cx="11727543" cy="5312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The purpose of this section is to give an introduction of the text-based adventure game project and a motivation to why it is useful.</a:t>
            </a:r>
          </a:p>
          <a:p>
            <a:pPr marL="0" indent="0" algn="just">
              <a:buNone/>
            </a:pPr>
            <a:endParaRPr lang="en-US" b="1" dirty="0">
              <a:cs typeface="Times New Roman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 many games can present close to photo-realistic graphics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step between good and bad graphics are getting smaller and smaller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useful game you need something more fascinating and interesting story.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Unfortunately, not many people competent enough to write interesting stories in the gaming industry.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in this project, we firstly created a beautiful story for this adventure game and turn the story into a game by using 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9016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E12F-E740-45E1-87E1-4CBE69DA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DESCRIPTION OF THE HOW THE TEXT-BASED ADVENTURE GAME WORKS</a:t>
            </a:r>
            <a:br>
              <a:rPr lang="en-US" b="1" dirty="0">
                <a:latin typeface="+mn-lt"/>
              </a:rPr>
            </a:b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9B5C-86B0-48D8-9EA1-C92CBCD2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1690688"/>
            <a:ext cx="10715171" cy="543559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cs typeface="Times New Roman" pitchFamily="18" charset="0"/>
              </a:rPr>
              <a:t>The story of the game revolves around adventure.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The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players takes the role of an unnamed adventurer who is trapped in an unknown location. For our case, </a:t>
            </a:r>
            <a:r>
              <a:rPr lang="en-US" sz="2800" b="1" dirty="0">
                <a:cs typeface="Times New Roman" pitchFamily="18" charset="0"/>
              </a:rPr>
              <a:t>“thick dark forest”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To progress, players type in various contextual commands in reaction to the story that is written out for them. 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Players will encounter multiple items and enemies throughout their quest to escape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it is up to the player's own intuition to use custom typed commands to escape the dangers. For our case, the danger is a fictional humanoid monster called </a:t>
            </a:r>
            <a:r>
              <a:rPr lang="en-US" sz="2800" b="1" dirty="0">
                <a:cs typeface="Times New Roman" pitchFamily="18" charset="0"/>
              </a:rPr>
              <a:t>“orc</a:t>
            </a:r>
            <a:r>
              <a:rPr lang="en-US" sz="2800" dirty="0">
                <a:cs typeface="Times New Roman" pitchFamily="18" charset="0"/>
              </a:rPr>
              <a:t>”.</a:t>
            </a: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F539-C88E-46D0-B893-F939EA0D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IMPLEMENTATION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2F86FF-66EE-41D0-832A-0700541E6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650109"/>
              </p:ext>
            </p:extLst>
          </p:nvPr>
        </p:nvGraphicFramePr>
        <p:xfrm>
          <a:off x="631371" y="2862943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5748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1" dirty="0"/>
                        <a:t>Languages/tools used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2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5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2. </a:t>
                      </a:r>
                      <a:r>
                        <a:rPr lang="en-US" sz="3200" dirty="0" err="1"/>
                        <a:t>Jupyter</a:t>
                      </a:r>
                      <a:r>
                        <a:rPr lang="en-US" sz="3200" dirty="0"/>
                        <a:t> Notebook (Anaconda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 Visual Code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4.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232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7D207E-DC34-47DF-AA92-B96DE67B24DC}"/>
              </a:ext>
            </a:extLst>
          </p:cNvPr>
          <p:cNvSpPr txBox="1"/>
          <p:nvPr/>
        </p:nvSpPr>
        <p:spPr>
          <a:xfrm>
            <a:off x="1041400" y="1171345"/>
            <a:ext cx="96955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This section explains the languages/tools used, a flow chart that show how data flows throughout the program </a:t>
            </a:r>
            <a:r>
              <a:rPr lang="en-US" sz="2800" b="1"/>
              <a:t>and finally </a:t>
            </a:r>
            <a:r>
              <a:rPr lang="en-US" sz="2800" b="1" dirty="0"/>
              <a:t>and explanation of code snippets. </a:t>
            </a:r>
          </a:p>
          <a:p>
            <a:pPr algn="just"/>
            <a:endParaRPr lang="en-US" sz="2800" b="1" dirty="0"/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74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667D-F1B7-4408-8639-95E4D25E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FLOW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847BFA-6F8E-4884-B607-12160E9041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98" y="1825625"/>
            <a:ext cx="9299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C38-0983-4532-9F21-DD4CBE51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HOW THE CODE WORKS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0C4C-9412-433A-AC0E-FDE052D0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used predefined python modules like (time), functions and control statements such 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if,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else 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 code makes the text-based game dynamic.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are called based on the answers a player choses.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If a particular answer is given, the player will be branched to a separate section based on the control statements. Now, our code only scratches the surface of few branching.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5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C0D4-6F5C-4EB2-B375-C1B7CF60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8D7B-CA1B-4B9B-A905-FB88BC7E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6" y="1709511"/>
            <a:ext cx="10515600" cy="4351338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The result of this project a functional executable text-based adventure game written in python programming language.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To execute the project, one has to make sure Python is installed in the Computer and used any of the available python text editors. 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For our case, we used </a:t>
            </a:r>
            <a:r>
              <a:rPr lang="en-US" dirty="0" err="1">
                <a:cs typeface="Times New Roman" pitchFamily="18" charset="0"/>
              </a:rPr>
              <a:t>Jupyter</a:t>
            </a:r>
            <a:r>
              <a:rPr lang="en-US" dirty="0">
                <a:cs typeface="Times New Roman" pitchFamily="18" charset="0"/>
              </a:rPr>
              <a:t> Notebook as the environment to run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UNIVERSITY OF MAKENI  SYLVANUS KOROMA CAMPUS YONI </vt:lpstr>
      <vt:lpstr>ABSTRACT </vt:lpstr>
      <vt:lpstr>OUTLINE</vt:lpstr>
      <vt:lpstr>INTRODUCTION/MOTIVATION</vt:lpstr>
      <vt:lpstr> DESCRIPTION OF THE HOW THE TEXT-BASED ADVENTURE GAME WORKS </vt:lpstr>
      <vt:lpstr>IMPLEMENTATION</vt:lpstr>
      <vt:lpstr>FLOW CHART</vt:lpstr>
      <vt:lpstr>HOW THE CODE WORKS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MAKENI  SYLVANUS KOROMA CAMPUS YONI </dc:title>
  <dc:creator>Amadu Wurie Bah</dc:creator>
  <cp:lastModifiedBy>Amadu Wurie Bah</cp:lastModifiedBy>
  <cp:revision>11</cp:revision>
  <dcterms:created xsi:type="dcterms:W3CDTF">2021-04-12T05:17:25Z</dcterms:created>
  <dcterms:modified xsi:type="dcterms:W3CDTF">2021-04-12T07:03:22Z</dcterms:modified>
</cp:coreProperties>
</file>